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61" r:id="rId4"/>
    <p:sldId id="270" r:id="rId5"/>
    <p:sldId id="276" r:id="rId6"/>
    <p:sldId id="266" r:id="rId7"/>
    <p:sldId id="265" r:id="rId8"/>
    <p:sldId id="264" r:id="rId9"/>
    <p:sldId id="263" r:id="rId10"/>
    <p:sldId id="267" r:id="rId11"/>
    <p:sldId id="268" r:id="rId12"/>
    <p:sldId id="269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D9A5-94A3-4114-9C10-D1C02CB962DB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BB50-3902-488B-B46B-08B6540E5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D9A5-94A3-4114-9C10-D1C02CB962DB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BB50-3902-488B-B46B-08B6540E5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D9A5-94A3-4114-9C10-D1C02CB962DB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BB50-3902-488B-B46B-08B6540E5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D9A5-94A3-4114-9C10-D1C02CB962DB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BB50-3902-488B-B46B-08B6540E5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D9A5-94A3-4114-9C10-D1C02CB962DB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BB50-3902-488B-B46B-08B6540E5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D9A5-94A3-4114-9C10-D1C02CB962DB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BB50-3902-488B-B46B-08B6540E5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D9A5-94A3-4114-9C10-D1C02CB962DB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BB50-3902-488B-B46B-08B6540E5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D9A5-94A3-4114-9C10-D1C02CB962DB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BB50-3902-488B-B46B-08B6540E5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D9A5-94A3-4114-9C10-D1C02CB962DB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BB50-3902-488B-B46B-08B6540E5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D9A5-94A3-4114-9C10-D1C02CB962DB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BB50-3902-488B-B46B-08B6540E5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D9A5-94A3-4114-9C10-D1C02CB962DB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DDBB50-3902-488B-B46B-08B6540E5A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DCD9A5-94A3-4114-9C10-D1C02CB962DB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DDBB50-3902-488B-B46B-08B6540E5AD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dirty="0" smtClean="0"/>
              <a:t>За Беларусь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Минск</a:t>
            </a:r>
            <a:endParaRPr lang="ru-RU" dirty="0"/>
          </a:p>
        </p:txBody>
      </p:sp>
      <p:pic>
        <p:nvPicPr>
          <p:cNvPr id="4" name="Содержимое 3" descr="Минск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Могилёв</a:t>
            </a:r>
            <a:endParaRPr lang="ru-RU" dirty="0"/>
          </a:p>
        </p:txBody>
      </p:sp>
      <p:pic>
        <p:nvPicPr>
          <p:cNvPr id="4" name="Содержимое 3" descr="Могилев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2214554"/>
            <a:ext cx="5699176" cy="427438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</a:t>
            </a:r>
            <a:r>
              <a:rPr lang="en-US" dirty="0" smtClean="0"/>
              <a:t>      </a:t>
            </a:r>
            <a:r>
              <a:rPr lang="ru-RU" dirty="0" smtClean="0"/>
              <a:t> Игра - конкурс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78634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err="1" smtClean="0"/>
              <a:t>Апран</a:t>
            </a:r>
            <a:r>
              <a:rPr lang="en-US" dirty="0" err="1" smtClean="0"/>
              <a:t>i</a:t>
            </a:r>
            <a:r>
              <a:rPr lang="ru-RU" dirty="0" smtClean="0"/>
              <a:t> ляльку</a:t>
            </a:r>
          </a:p>
          <a:p>
            <a:pPr>
              <a:buNone/>
            </a:pPr>
            <a:r>
              <a:rPr lang="en-US" dirty="0" smtClean="0"/>
              <a:t>            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ru-RU" dirty="0" err="1" smtClean="0"/>
              <a:t>Накарм</a:t>
            </a:r>
            <a:r>
              <a:rPr lang="en-US" dirty="0" err="1" smtClean="0"/>
              <a:t>i</a:t>
            </a:r>
            <a:r>
              <a:rPr lang="ru-RU" dirty="0" smtClean="0"/>
              <a:t> ляльку</a:t>
            </a:r>
          </a:p>
          <a:p>
            <a:pPr>
              <a:buNone/>
            </a:pPr>
            <a:r>
              <a:rPr lang="en-US" dirty="0" smtClean="0"/>
              <a:t>                          </a:t>
            </a:r>
          </a:p>
          <a:p>
            <a:pPr>
              <a:buNone/>
            </a:pPr>
            <a:r>
              <a:rPr lang="en-US" dirty="0" smtClean="0"/>
              <a:t>  			 </a:t>
            </a:r>
            <a:r>
              <a:rPr lang="ru-RU" dirty="0" err="1" smtClean="0"/>
              <a:t>Хто</a:t>
            </a:r>
            <a:r>
              <a:rPr lang="ru-RU" dirty="0" smtClean="0"/>
              <a:t> </a:t>
            </a:r>
            <a:r>
              <a:rPr lang="ru-RU" dirty="0" err="1" smtClean="0"/>
              <a:t>ёсць</a:t>
            </a:r>
            <a:r>
              <a:rPr lang="ru-RU" dirty="0" smtClean="0"/>
              <a:t> </a:t>
            </a:r>
            <a:r>
              <a:rPr lang="ru-RU" dirty="0" err="1" smtClean="0"/>
              <a:t>хто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en-US" dirty="0" smtClean="0"/>
              <a:t>                               </a:t>
            </a:r>
          </a:p>
          <a:p>
            <a:pPr>
              <a:buNone/>
            </a:pPr>
            <a:r>
              <a:rPr lang="en-US" dirty="0" smtClean="0"/>
              <a:t>				</a:t>
            </a:r>
            <a:r>
              <a:rPr lang="ru-RU" dirty="0" smtClean="0"/>
              <a:t>Ответь на вопросы</a:t>
            </a:r>
            <a:r>
              <a:rPr lang="en-US" dirty="0" smtClean="0"/>
              <a:t>       </a:t>
            </a:r>
          </a:p>
          <a:p>
            <a:pPr>
              <a:buNone/>
            </a:pPr>
            <a:r>
              <a:rPr lang="en-US" dirty="0" smtClean="0"/>
              <a:t>   				</a:t>
            </a:r>
          </a:p>
          <a:p>
            <a:pPr>
              <a:buNone/>
            </a:pPr>
            <a:r>
              <a:rPr lang="en-US" dirty="0" smtClean="0"/>
              <a:t>					</a:t>
            </a:r>
            <a:r>
              <a:rPr lang="ru-RU" dirty="0" smtClean="0"/>
              <a:t>Города и реки</a:t>
            </a:r>
          </a:p>
          <a:p>
            <a:pPr>
              <a:buNone/>
            </a:pPr>
            <a:r>
              <a:rPr lang="en-US" dirty="0" smtClean="0"/>
              <a:t>                                                     </a:t>
            </a:r>
          </a:p>
          <a:p>
            <a:pPr>
              <a:buNone/>
            </a:pPr>
            <a:r>
              <a:rPr lang="en-US" dirty="0" smtClean="0"/>
              <a:t>   						</a:t>
            </a:r>
            <a:r>
              <a:rPr lang="ru-RU" dirty="0" smtClean="0"/>
              <a:t>Собери </a:t>
            </a:r>
            <a:r>
              <a:rPr lang="ru-RU" dirty="0" err="1" smtClean="0"/>
              <a:t>пазл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						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r>
              <a:rPr lang="ru-RU" dirty="0" smtClean="0"/>
              <a:t>           Ответь на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3891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Эта страна - восточный сосед Беларуси </a:t>
            </a:r>
          </a:p>
          <a:p>
            <a:r>
              <a:rPr lang="ru-RU" dirty="0" smtClean="0"/>
              <a:t> Этот международный фестиваль искусств ежегодно проходит в Витебске</a:t>
            </a:r>
          </a:p>
          <a:p>
            <a:r>
              <a:rPr lang="ru-RU" dirty="0" smtClean="0"/>
              <a:t> Это озеро называют « Белорусским морем» </a:t>
            </a:r>
          </a:p>
          <a:p>
            <a:r>
              <a:rPr lang="ru-RU" dirty="0" smtClean="0"/>
              <a:t> В этом городе проповедовал Кирилл </a:t>
            </a:r>
            <a:r>
              <a:rPr lang="ru-RU" dirty="0" err="1" smtClean="0"/>
              <a:t>Туровский</a:t>
            </a:r>
            <a:r>
              <a:rPr lang="ru-RU" dirty="0" smtClean="0"/>
              <a:t> </a:t>
            </a:r>
          </a:p>
          <a:p>
            <a:r>
              <a:rPr lang="ru-RU" dirty="0" smtClean="0"/>
              <a:t> В этом городе праздновали «Дожинки» 2006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dirty="0" smtClean="0"/>
              <a:t> Сколько морей омывает Беларусь?</a:t>
            </a:r>
          </a:p>
          <a:p>
            <a:r>
              <a:rPr lang="ru-RU" dirty="0" smtClean="0"/>
              <a:t> В этот день празднуется День независимости Беларуси</a:t>
            </a:r>
          </a:p>
          <a:p>
            <a:r>
              <a:rPr lang="ru-RU" dirty="0" smtClean="0"/>
              <a:t> В этом году Беларусь полностью освободилась от фашистов</a:t>
            </a:r>
            <a:endParaRPr lang="ru-RU" b="1" dirty="0" smtClean="0"/>
          </a:p>
          <a:p>
            <a:r>
              <a:rPr lang="ru-RU" dirty="0" smtClean="0"/>
              <a:t>Его имя носит главный проспект Минска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Заверши фразу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Самым интересным сегодня для меня было …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Самым неожиданным сегодня для меня было…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Самой значимой информацией, полученной сегодня для меня было…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Показать знания о своей Родине, её культуре, истории, традициях и обычаях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а Беларуси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357166"/>
            <a:ext cx="6772737" cy="589228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r>
              <a:rPr lang="ru-RU" dirty="0" smtClean="0"/>
              <a:t>  Угадай город по описанию</a:t>
            </a:r>
            <a:endParaRPr lang="ru-RU" dirty="0"/>
          </a:p>
        </p:txBody>
      </p:sp>
      <p:pic>
        <p:nvPicPr>
          <p:cNvPr id="4" name="Содержимое 3" descr="Гомель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57884" y="3720556"/>
            <a:ext cx="2637346" cy="2423088"/>
          </a:xfrm>
        </p:spPr>
      </p:pic>
      <p:pic>
        <p:nvPicPr>
          <p:cNvPr id="6" name="Содержимое 5" descr="Гродно_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2714620"/>
            <a:ext cx="2857518" cy="2143140"/>
          </a:xfrm>
          <a:prstGeom prst="rect">
            <a:avLst/>
          </a:prstGeom>
        </p:spPr>
      </p:pic>
      <p:pic>
        <p:nvPicPr>
          <p:cNvPr id="7" name="Содержимое 3" descr="Брест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1714488"/>
            <a:ext cx="2952771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итебск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214422"/>
            <a:ext cx="2928958" cy="2196718"/>
          </a:xfrm>
          <a:prstGeom prst="rect">
            <a:avLst/>
          </a:prstGeom>
        </p:spPr>
      </p:pic>
      <p:pic>
        <p:nvPicPr>
          <p:cNvPr id="5" name="Содержимое 9" descr="Могилев_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2500306"/>
            <a:ext cx="2762269" cy="2071702"/>
          </a:xfrm>
          <a:prstGeom prst="rect">
            <a:avLst/>
          </a:prstGeom>
        </p:spPr>
      </p:pic>
      <p:pic>
        <p:nvPicPr>
          <p:cNvPr id="6" name="Содержимое 7" descr="Минск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3714752"/>
            <a:ext cx="2804742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Брест</a:t>
            </a:r>
            <a:endParaRPr lang="ru-RU" dirty="0"/>
          </a:p>
        </p:txBody>
      </p:sp>
      <p:pic>
        <p:nvPicPr>
          <p:cNvPr id="4" name="Содержимое 3" descr="Брест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1986756"/>
            <a:ext cx="5715000" cy="42862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Витебск</a:t>
            </a:r>
            <a:endParaRPr lang="ru-RU" dirty="0"/>
          </a:p>
        </p:txBody>
      </p:sp>
      <p:pic>
        <p:nvPicPr>
          <p:cNvPr id="4" name="Содержимое 3" descr="Витебск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Гомель</a:t>
            </a:r>
            <a:endParaRPr lang="ru-RU" dirty="0"/>
          </a:p>
        </p:txBody>
      </p:sp>
      <p:pic>
        <p:nvPicPr>
          <p:cNvPr id="4" name="Содержимое 3" descr="Гомель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Гродно</a:t>
            </a:r>
            <a:endParaRPr lang="ru-RU" dirty="0"/>
          </a:p>
        </p:txBody>
      </p:sp>
      <p:pic>
        <p:nvPicPr>
          <p:cNvPr id="4" name="Содержимое 3" descr="Гродно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8987" y="1935163"/>
            <a:ext cx="6446026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184</TotalTime>
  <Words>144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За Беларусь</vt:lpstr>
      <vt:lpstr>Цель:</vt:lpstr>
      <vt:lpstr>Слайд 3</vt:lpstr>
      <vt:lpstr>  Угадай город по описанию</vt:lpstr>
      <vt:lpstr>Слайд 5</vt:lpstr>
      <vt:lpstr>                      Брест</vt:lpstr>
      <vt:lpstr>                     Витебск</vt:lpstr>
      <vt:lpstr>                      Гомель</vt:lpstr>
      <vt:lpstr>                      Гродно</vt:lpstr>
      <vt:lpstr>                      Минск</vt:lpstr>
      <vt:lpstr>                   Могилёв</vt:lpstr>
      <vt:lpstr>                    Игра - конкурс</vt:lpstr>
      <vt:lpstr>           Ответь на вопросы</vt:lpstr>
      <vt:lpstr>               Заверши фразу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 Беларусь</dc:title>
  <dc:creator>Loner-XP</dc:creator>
  <cp:lastModifiedBy>Loner-XP</cp:lastModifiedBy>
  <cp:revision>15</cp:revision>
  <dcterms:created xsi:type="dcterms:W3CDTF">2010-11-26T10:40:32Z</dcterms:created>
  <dcterms:modified xsi:type="dcterms:W3CDTF">2010-12-08T19:19:32Z</dcterms:modified>
</cp:coreProperties>
</file>