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1093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60623"/>
            <a:ext cx="8686800" cy="4525963"/>
          </a:xfrm>
        </p:spPr>
        <p:txBody>
          <a:bodyPr>
            <a:normAutofit/>
          </a:bodyPr>
          <a:lstStyle/>
          <a:p>
            <a:r>
              <a:rPr lang="be-BY" sz="4000" dirty="0" smtClean="0"/>
              <a:t>Кожны чалавек павінен справядліва ацэньваць свой характар, паводзіны і ўчынкі і старацца выпраўляць уласныя недахопы, удасканальвацца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Умоўныя абазначэнні: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</a:t>
            </a:r>
            <a:r>
              <a:rPr lang="be-BY" dirty="0" smtClean="0"/>
              <a:t> –лагічная паўза</a:t>
            </a:r>
          </a:p>
          <a:p>
            <a:r>
              <a:rPr lang="en-US" dirty="0" smtClean="0"/>
              <a:t>II – III –</a:t>
            </a:r>
            <a:r>
              <a:rPr lang="be-BY" dirty="0" smtClean="0"/>
              <a:t> больш значныя лагічныя паўзы </a:t>
            </a:r>
            <a:r>
              <a:rPr lang="en-US" dirty="0" smtClean="0"/>
              <a:t> </a:t>
            </a:r>
            <a:endParaRPr lang="be-BY" dirty="0" smtClean="0"/>
          </a:p>
          <a:p>
            <a:r>
              <a:rPr lang="be-BY" dirty="0" smtClean="0"/>
              <a:t>/ - невялікая паўза</a:t>
            </a:r>
          </a:p>
          <a:p>
            <a:r>
              <a:rPr lang="en-US" dirty="0" smtClean="0"/>
              <a:t>V –</a:t>
            </a:r>
            <a:r>
              <a:rPr lang="be-BY" dirty="0" smtClean="0"/>
              <a:t> псіхалагічная паўза</a:t>
            </a:r>
          </a:p>
          <a:p>
            <a:r>
              <a:rPr lang="be-BY" dirty="0" smtClean="0"/>
              <a:t>_______  - націскныя словы</a:t>
            </a:r>
          </a:p>
          <a:p>
            <a:r>
              <a:rPr lang="be-BY" dirty="0" smtClean="0"/>
              <a:t>=======  - больш значныя паводле сэнсу словы</a:t>
            </a:r>
          </a:p>
          <a:p>
            <a:r>
              <a:rPr lang="be-BY" dirty="0" smtClean="0"/>
              <a:t>--------------   - словы, звязаныя па сэнсе з націскнымі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Дамашняе заданне: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Абавязковае : выразнае чытанне байкі “Конь і сабака”(стар. 281-282)</a:t>
            </a:r>
          </a:p>
          <a:p>
            <a:endParaRPr lang="be-BY" dirty="0" smtClean="0"/>
          </a:p>
          <a:p>
            <a:r>
              <a:rPr lang="be-BY" dirty="0" smtClean="0"/>
              <a:t>Творчае (на выбар) :</a:t>
            </a:r>
          </a:p>
          <a:p>
            <a:r>
              <a:rPr lang="be-BY" dirty="0" smtClean="0"/>
              <a:t>1) Прааналізаваць байку М.Скрыпкі “Свіння і баран”</a:t>
            </a:r>
          </a:p>
          <a:p>
            <a:r>
              <a:rPr lang="be-BY" dirty="0" smtClean="0"/>
              <a:t>2) Напісаць уласную байку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Уваходны тэст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2800" dirty="0" smtClean="0"/>
              <a:t>Залаты Колас беларускай літаратуры – гэта :   а)Я.Купала   б) Я.Колас  в) М.Багдановіч</a:t>
            </a:r>
          </a:p>
          <a:p>
            <a:r>
              <a:rPr lang="be-BY" sz="2800" dirty="0" smtClean="0"/>
              <a:t>Яго любімым заняткам было : а) чытанне  б) пісьмо  в) маляванне</a:t>
            </a:r>
          </a:p>
          <a:p>
            <a:r>
              <a:rPr lang="be-BY" sz="2800" dirty="0" smtClean="0"/>
              <a:t>Пісаць вершы пачаў у : а) 7гадоў  б) 10 гадоў  в)12 гадоў</a:t>
            </a:r>
          </a:p>
          <a:p>
            <a:r>
              <a:rPr lang="be-BY" sz="2800" dirty="0" smtClean="0"/>
              <a:t>Яго пяру належыць:а) казка“Крыніца” б) міф  “Жывая вада” в) казка “Музыка”</a:t>
            </a:r>
          </a:p>
          <a:p>
            <a:r>
              <a:rPr lang="be-BY" sz="2800" dirty="0" smtClean="0"/>
              <a:t>Якуб Колас пісаў : а) вершы  б</a:t>
            </a:r>
            <a:r>
              <a:rPr lang="be-BY" sz="2800" smtClean="0"/>
              <a:t>) апавяданні в) </a:t>
            </a:r>
            <a:endParaRPr lang="be-BY" sz="2800" dirty="0" smtClean="0"/>
          </a:p>
          <a:p>
            <a:r>
              <a:rPr lang="be-BY" sz="2800" dirty="0" smtClean="0"/>
              <a:t>в ) санеты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Адказы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2. а</a:t>
            </a:r>
          </a:p>
          <a:p>
            <a:r>
              <a:rPr lang="be-BY" dirty="0" smtClean="0"/>
              <a:t>3. в</a:t>
            </a:r>
          </a:p>
          <a:p>
            <a:r>
              <a:rPr lang="be-BY" dirty="0" smtClean="0"/>
              <a:t>4.а, б</a:t>
            </a:r>
          </a:p>
          <a:p>
            <a:r>
              <a:rPr lang="be-BY" dirty="0" smtClean="0"/>
              <a:t>5. а, б</a:t>
            </a:r>
          </a:p>
          <a:p>
            <a:r>
              <a:rPr lang="be-BY" dirty="0" smtClean="0"/>
              <a:t>1. б</a:t>
            </a:r>
          </a:p>
        </p:txBody>
      </p:sp>
      <p:pic>
        <p:nvPicPr>
          <p:cNvPr id="4" name="Рисунок 3" descr="150_0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15216" y="4933970"/>
            <a:ext cx="1428750" cy="1352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713.jp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05452" y="3438546"/>
            <a:ext cx="3124200" cy="2990850"/>
          </a:xfrm>
        </p:spPr>
      </p:pic>
      <p:pic>
        <p:nvPicPr>
          <p:cNvPr id="6" name="Рисунок 5" descr="67236_prev_4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7" y="1357298"/>
            <a:ext cx="4048125" cy="2952750"/>
          </a:xfrm>
          <a:prstGeom prst="rect">
            <a:avLst/>
          </a:prstGeom>
        </p:spPr>
      </p:pic>
      <p:pic>
        <p:nvPicPr>
          <p:cNvPr id="7" name="Рисунок 6" descr="67236_prev_4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1357298"/>
            <a:ext cx="4048125" cy="29527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Тэма ўрока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Якуб Колас – байкапісец.</a:t>
            </a:r>
          </a:p>
          <a:p>
            <a:r>
              <a:rPr lang="be-BY" dirty="0" smtClean="0"/>
              <a:t> Мастацкія асаблівасці байкі “Конь і сабака”</a:t>
            </a:r>
            <a:endParaRPr lang="ru-RU" dirty="0"/>
          </a:p>
        </p:txBody>
      </p:sp>
      <p:pic>
        <p:nvPicPr>
          <p:cNvPr id="4" name="Рисунок 3" descr="portrait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0" y="2681308"/>
            <a:ext cx="2857500" cy="36766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Байка – гэта  невялікі, часцей вершаваны твор сатырычнага зместу з алегарычным сюжэтам і павучальнай канцоўкай (мараллю)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st-562-1223975431_thu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857364"/>
            <a:ext cx="2857500" cy="2143125"/>
          </a:xfrm>
          <a:prstGeom prst="rect">
            <a:avLst/>
          </a:prstGeom>
        </p:spPr>
      </p:pic>
      <p:pic>
        <p:nvPicPr>
          <p:cNvPr id="5" name="Содержимое 3" descr="20713.jp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5452" y="3438546"/>
            <a:ext cx="3124200" cy="29908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be-BY" dirty="0" smtClean="0"/>
              <a:t> А Рудзька дужшы за каня!</a:t>
            </a:r>
            <a:endParaRPr lang="ru-RU" dirty="0"/>
          </a:p>
        </p:txBody>
      </p:sp>
      <p:pic>
        <p:nvPicPr>
          <p:cNvPr id="4" name="Содержимое 3" descr="timthumb.php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24012" y="2285992"/>
            <a:ext cx="6048375" cy="27717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/>
              <a:t>Якіх людзей увасобіў Я.Колас у байцы?</a:t>
            </a:r>
            <a:endParaRPr lang="ru-RU" dirty="0"/>
          </a:p>
        </p:txBody>
      </p:sp>
      <p:pic>
        <p:nvPicPr>
          <p:cNvPr id="4" name="Содержимое 3" descr="peop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4228" y="2238280"/>
            <a:ext cx="5647944" cy="315772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193</TotalTime>
  <Words>244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Уваходны тэст</vt:lpstr>
      <vt:lpstr>Адказы</vt:lpstr>
      <vt:lpstr>Слайд 4</vt:lpstr>
      <vt:lpstr>Тэма ўрока</vt:lpstr>
      <vt:lpstr>Слайд 6</vt:lpstr>
      <vt:lpstr>Слайд 7</vt:lpstr>
      <vt:lpstr>- А Рудзька дужшы за каня!</vt:lpstr>
      <vt:lpstr>Якіх людзей увасобіў Я.Колас у байцы?</vt:lpstr>
      <vt:lpstr>Слайд 10</vt:lpstr>
      <vt:lpstr>Умоўныя абазначэнні:</vt:lpstr>
      <vt:lpstr>Дамашняе заданне: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23</cp:revision>
  <dcterms:modified xsi:type="dcterms:W3CDTF">2011-09-08T03:19:00Z</dcterms:modified>
</cp:coreProperties>
</file>