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80" r:id="rId5"/>
    <p:sldId id="279" r:id="rId6"/>
    <p:sldId id="282" r:id="rId7"/>
    <p:sldId id="283" r:id="rId8"/>
    <p:sldId id="284" r:id="rId9"/>
    <p:sldId id="285" r:id="rId10"/>
    <p:sldId id="281" r:id="rId11"/>
    <p:sldId id="286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49F"/>
    <a:srgbClr val="5427C3"/>
    <a:srgbClr val="FF33CC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92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Картинка 18 из 1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254356" y="1643050"/>
            <a:ext cx="4901791" cy="38318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ОПРЕДЕЛИТЕ </a:t>
            </a:r>
          </a:p>
          <a:p>
            <a:pPr algn="ctr">
              <a:lnSpc>
                <a:spcPct val="150000"/>
              </a:lnSpc>
            </a:pPr>
            <a:r>
              <a:rPr lang="ru-RU" sz="5400" b="1" i="1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ЭМБЛЕМУ</a:t>
            </a:r>
            <a:endParaRPr lang="ru-RU" sz="5400" b="1" i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54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АВТОМОБИЛЕЙ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а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0750" y="2348706"/>
            <a:ext cx="47625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а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74557" y="1600200"/>
            <a:ext cx="4594886" cy="4525963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3635896" y="4509120"/>
            <a:ext cx="1872208" cy="576064"/>
          </a:xfrm>
          <a:prstGeom prst="roundRect">
            <a:avLst/>
          </a:prstGeom>
          <a:solidFill>
            <a:srgbClr val="2534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Г А З</a:t>
            </a:r>
            <a:endParaRPr lang="ru-RU" sz="28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Использованная литература: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4291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Транспорт. Автомобили. Энциклопедия техники. - </a:t>
            </a:r>
            <a:r>
              <a:rPr lang="ru-RU" sz="2400" dirty="0" err="1" smtClean="0"/>
              <a:t>Росмэн</a:t>
            </a:r>
            <a:endParaRPr lang="ru-RU" sz="2400" dirty="0"/>
          </a:p>
        </p:txBody>
      </p:sp>
      <p:pic>
        <p:nvPicPr>
          <p:cNvPr id="4" name="Picture 2" descr="D:\BOOKs\Энциклопедии\АВТОМОБИЛИ = энциклопедии\А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285992"/>
            <a:ext cx="2143337" cy="2818050"/>
          </a:xfrm>
          <a:prstGeom prst="rect">
            <a:avLst/>
          </a:prstGeom>
          <a:noFill/>
        </p:spPr>
      </p:pic>
      <p:pic>
        <p:nvPicPr>
          <p:cNvPr id="7170" name="Picture 2" descr="D:\Мои рисунки\Картинки2\АНИМАЦИЯ2\машины\multik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810000"/>
            <a:ext cx="2286000" cy="3048000"/>
          </a:xfrm>
          <a:prstGeom prst="rect">
            <a:avLst/>
          </a:prstGeom>
          <a:noFill/>
        </p:spPr>
      </p:pic>
      <p:pic>
        <p:nvPicPr>
          <p:cNvPr id="6" name="Picture 2" descr="D:\Мои рисунки\Картинки2\АНИМАЦИЯ2\машины\multik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72264" y="38100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ль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z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уд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oyo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2320131"/>
            <a:ext cx="3810000" cy="3086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р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75" y="1762919"/>
            <a:ext cx="4286250" cy="4200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пе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5437" y="1629569"/>
            <a:ext cx="5953125" cy="4467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он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84400" y="1805781"/>
            <a:ext cx="47752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еж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36600" y="1672431"/>
            <a:ext cx="7670800" cy="4381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mblema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amblema</Template>
  <TotalTime>26</TotalTime>
  <Words>18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amblema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Использованная литература: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карачуры</cp:lastModifiedBy>
  <cp:revision>14</cp:revision>
  <dcterms:created xsi:type="dcterms:W3CDTF">2012-02-14T09:39:01Z</dcterms:created>
  <dcterms:modified xsi:type="dcterms:W3CDTF">2003-02-19T00:35:47Z</dcterms:modified>
</cp:coreProperties>
</file>