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2" r:id="rId2"/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60" r:id="rId13"/>
    <p:sldId id="258" r:id="rId14"/>
    <p:sldId id="261" r:id="rId1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9C1FF1-5E69-4077-B2EF-AF20AD6B1EF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2D9935D-554B-4D1B-8E2F-2BC3B388936A}">
      <dgm:prSet/>
      <dgm:spPr/>
      <dgm:t>
        <a:bodyPr/>
        <a:lstStyle/>
        <a:p>
          <a:pPr rtl="0"/>
          <a:r>
            <a:rPr lang="ru-RU" b="1" smtClean="0"/>
            <a:t>«Старайся питаться однообразной пищей». </a:t>
          </a:r>
          <a:endParaRPr lang="ru-RU"/>
        </a:p>
      </dgm:t>
    </dgm:pt>
    <dgm:pt modelId="{396EFBD1-B997-4995-B279-61757AE3C4FB}" type="parTrans" cxnId="{FEF08D21-EAEA-44CE-90C3-C55F2B8A0C68}">
      <dgm:prSet/>
      <dgm:spPr/>
      <dgm:t>
        <a:bodyPr/>
        <a:lstStyle/>
        <a:p>
          <a:endParaRPr lang="ru-RU"/>
        </a:p>
      </dgm:t>
    </dgm:pt>
    <dgm:pt modelId="{EFBA0709-A971-45E9-8481-6E2A0DA05C29}" type="sibTrans" cxnId="{FEF08D21-EAEA-44CE-90C3-C55F2B8A0C68}">
      <dgm:prSet/>
      <dgm:spPr/>
      <dgm:t>
        <a:bodyPr/>
        <a:lstStyle/>
        <a:p>
          <a:endParaRPr lang="ru-RU"/>
        </a:p>
      </dgm:t>
    </dgm:pt>
    <dgm:pt modelId="{2E10AAC1-ED7A-410F-9FD2-62A87B0187FF}">
      <dgm:prSet/>
      <dgm:spPr/>
      <dgm:t>
        <a:bodyPr/>
        <a:lstStyle/>
        <a:p>
          <a:pPr rtl="0"/>
          <a:r>
            <a:rPr lang="ru-RU" b="1" smtClean="0"/>
            <a:t>«Больше ешь булочек, сладостей». </a:t>
          </a:r>
          <a:endParaRPr lang="ru-RU"/>
        </a:p>
      </dgm:t>
    </dgm:pt>
    <dgm:pt modelId="{6EA51A5D-B2C6-4DD2-980E-213EFC180858}" type="parTrans" cxnId="{D1A85045-233B-40DD-A1C1-A499316D82F8}">
      <dgm:prSet/>
      <dgm:spPr/>
      <dgm:t>
        <a:bodyPr/>
        <a:lstStyle/>
        <a:p>
          <a:endParaRPr lang="ru-RU"/>
        </a:p>
      </dgm:t>
    </dgm:pt>
    <dgm:pt modelId="{8EB6D7ED-1985-43B2-B745-B8E5B691E11E}" type="sibTrans" cxnId="{D1A85045-233B-40DD-A1C1-A499316D82F8}">
      <dgm:prSet/>
      <dgm:spPr/>
      <dgm:t>
        <a:bodyPr/>
        <a:lstStyle/>
        <a:p>
          <a:endParaRPr lang="ru-RU"/>
        </a:p>
      </dgm:t>
    </dgm:pt>
    <dgm:pt modelId="{AF44DE87-CFBE-45E1-9A6F-0F65A8471A5A}">
      <dgm:prSet/>
      <dgm:spPr/>
      <dgm:t>
        <a:bodyPr/>
        <a:lstStyle/>
        <a:p>
          <a:pPr rtl="0"/>
          <a:r>
            <a:rPr lang="ru-RU" b="1" smtClean="0"/>
            <a:t>«Гораздо вреднее овощи и фрукты».</a:t>
          </a:r>
          <a:endParaRPr lang="ru-RU"/>
        </a:p>
      </dgm:t>
    </dgm:pt>
    <dgm:pt modelId="{E0D0BDAD-1DAA-4394-8F8A-7551E26E7451}" type="parTrans" cxnId="{01F5760F-9061-4B12-B3B7-2BFFF8B6EE7D}">
      <dgm:prSet/>
      <dgm:spPr/>
      <dgm:t>
        <a:bodyPr/>
        <a:lstStyle/>
        <a:p>
          <a:endParaRPr lang="ru-RU"/>
        </a:p>
      </dgm:t>
    </dgm:pt>
    <dgm:pt modelId="{E07368F9-7A87-4F10-8CB8-F03E7FB0B57C}" type="sibTrans" cxnId="{01F5760F-9061-4B12-B3B7-2BFFF8B6EE7D}">
      <dgm:prSet/>
      <dgm:spPr/>
      <dgm:t>
        <a:bodyPr/>
        <a:lstStyle/>
        <a:p>
          <a:endParaRPr lang="ru-RU"/>
        </a:p>
      </dgm:t>
    </dgm:pt>
    <dgm:pt modelId="{F1517EED-375E-4E3F-BF7E-9F0F76A201AD}">
      <dgm:prSet/>
      <dgm:spPr/>
      <dgm:t>
        <a:bodyPr/>
        <a:lstStyle/>
        <a:p>
          <a:pPr rtl="0"/>
          <a:r>
            <a:rPr lang="ru-RU" b="1" smtClean="0"/>
            <a:t>«Утром, никогда не завтракай». </a:t>
          </a:r>
          <a:endParaRPr lang="ru-RU"/>
        </a:p>
      </dgm:t>
    </dgm:pt>
    <dgm:pt modelId="{579D29CD-AE2B-4533-A890-79061C118604}" type="parTrans" cxnId="{6106EBA8-69B1-45E6-8ABC-38862BC01407}">
      <dgm:prSet/>
      <dgm:spPr/>
      <dgm:t>
        <a:bodyPr/>
        <a:lstStyle/>
        <a:p>
          <a:endParaRPr lang="ru-RU"/>
        </a:p>
      </dgm:t>
    </dgm:pt>
    <dgm:pt modelId="{7D36AA83-4CAE-4388-9078-B7D4CDC7F3FA}" type="sibTrans" cxnId="{6106EBA8-69B1-45E6-8ABC-38862BC01407}">
      <dgm:prSet/>
      <dgm:spPr/>
      <dgm:t>
        <a:bodyPr/>
        <a:lstStyle/>
        <a:p>
          <a:endParaRPr lang="ru-RU"/>
        </a:p>
      </dgm:t>
    </dgm:pt>
    <dgm:pt modelId="{A9969D0A-06E7-45B3-A917-4B736BD385C6}">
      <dgm:prSet/>
      <dgm:spPr/>
      <dgm:t>
        <a:bodyPr/>
        <a:lstStyle/>
        <a:p>
          <a:pPr rtl="0"/>
          <a:r>
            <a:rPr lang="ru-RU" b="1" smtClean="0"/>
            <a:t>«Ужинай за две минуты до сна, лучше прямо в постели».</a:t>
          </a:r>
          <a:endParaRPr lang="ru-RU"/>
        </a:p>
      </dgm:t>
    </dgm:pt>
    <dgm:pt modelId="{4EC9E265-1395-4D2C-B79B-C7D46A5C6778}" type="parTrans" cxnId="{3920AD90-DC8A-4851-A944-859B00F84ADD}">
      <dgm:prSet/>
      <dgm:spPr/>
      <dgm:t>
        <a:bodyPr/>
        <a:lstStyle/>
        <a:p>
          <a:endParaRPr lang="ru-RU"/>
        </a:p>
      </dgm:t>
    </dgm:pt>
    <dgm:pt modelId="{29DB8C24-552E-41F9-A2B0-0378CE11D502}" type="sibTrans" cxnId="{3920AD90-DC8A-4851-A944-859B00F84ADD}">
      <dgm:prSet/>
      <dgm:spPr/>
      <dgm:t>
        <a:bodyPr/>
        <a:lstStyle/>
        <a:p>
          <a:endParaRPr lang="ru-RU"/>
        </a:p>
      </dgm:t>
    </dgm:pt>
    <dgm:pt modelId="{AB0DA001-494C-4603-9CD6-098AEB0CCDE1}" type="pres">
      <dgm:prSet presAssocID="{AF9C1FF1-5E69-4077-B2EF-AF20AD6B1E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301570-E44C-41E8-B3AF-5EBAEBA0106B}" type="pres">
      <dgm:prSet presAssocID="{12D9935D-554B-4D1B-8E2F-2BC3B388936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BB9F7-21AA-4990-B127-5CFFD28F7C66}" type="pres">
      <dgm:prSet presAssocID="{EFBA0709-A971-45E9-8481-6E2A0DA05C29}" presName="spacer" presStyleCnt="0"/>
      <dgm:spPr/>
    </dgm:pt>
    <dgm:pt modelId="{4CAA6332-A7EA-4768-876A-EF8C09395EA7}" type="pres">
      <dgm:prSet presAssocID="{2E10AAC1-ED7A-410F-9FD2-62A87B0187F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8B1D5-9412-4BCC-B01A-5FB9FC296107}" type="pres">
      <dgm:prSet presAssocID="{8EB6D7ED-1985-43B2-B745-B8E5B691E11E}" presName="spacer" presStyleCnt="0"/>
      <dgm:spPr/>
    </dgm:pt>
    <dgm:pt modelId="{BD2FF6B8-E11D-4886-A5B9-521BE721E739}" type="pres">
      <dgm:prSet presAssocID="{AF44DE87-CFBE-45E1-9A6F-0F65A8471A5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6C75D8-B32B-4DE5-A752-243C8742C0DC}" type="pres">
      <dgm:prSet presAssocID="{E07368F9-7A87-4F10-8CB8-F03E7FB0B57C}" presName="spacer" presStyleCnt="0"/>
      <dgm:spPr/>
    </dgm:pt>
    <dgm:pt modelId="{588D8C76-DF27-4026-A8AD-08D726C75485}" type="pres">
      <dgm:prSet presAssocID="{F1517EED-375E-4E3F-BF7E-9F0F76A201A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E62FC-CBCD-41E0-A568-73D3F3EA33B5}" type="pres">
      <dgm:prSet presAssocID="{7D36AA83-4CAE-4388-9078-B7D4CDC7F3FA}" presName="spacer" presStyleCnt="0"/>
      <dgm:spPr/>
    </dgm:pt>
    <dgm:pt modelId="{52A55CD5-CDD2-4D1E-861F-C228592B7A6B}" type="pres">
      <dgm:prSet presAssocID="{A9969D0A-06E7-45B3-A917-4B736BD385C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D6929B-CBF6-4C13-8D7A-CEF5C3B0DF4D}" type="presOf" srcId="{AF9C1FF1-5E69-4077-B2EF-AF20AD6B1EF2}" destId="{AB0DA001-494C-4603-9CD6-098AEB0CCDE1}" srcOrd="0" destOrd="0" presId="urn:microsoft.com/office/officeart/2005/8/layout/vList2"/>
    <dgm:cxn modelId="{3920AD90-DC8A-4851-A944-859B00F84ADD}" srcId="{AF9C1FF1-5E69-4077-B2EF-AF20AD6B1EF2}" destId="{A9969D0A-06E7-45B3-A917-4B736BD385C6}" srcOrd="4" destOrd="0" parTransId="{4EC9E265-1395-4D2C-B79B-C7D46A5C6778}" sibTransId="{29DB8C24-552E-41F9-A2B0-0378CE11D502}"/>
    <dgm:cxn modelId="{01F5760F-9061-4B12-B3B7-2BFFF8B6EE7D}" srcId="{AF9C1FF1-5E69-4077-B2EF-AF20AD6B1EF2}" destId="{AF44DE87-CFBE-45E1-9A6F-0F65A8471A5A}" srcOrd="2" destOrd="0" parTransId="{E0D0BDAD-1DAA-4394-8F8A-7551E26E7451}" sibTransId="{E07368F9-7A87-4F10-8CB8-F03E7FB0B57C}"/>
    <dgm:cxn modelId="{5C20B43D-1B37-4163-8917-4C5402E06365}" type="presOf" srcId="{A9969D0A-06E7-45B3-A917-4B736BD385C6}" destId="{52A55CD5-CDD2-4D1E-861F-C228592B7A6B}" srcOrd="0" destOrd="0" presId="urn:microsoft.com/office/officeart/2005/8/layout/vList2"/>
    <dgm:cxn modelId="{6106EBA8-69B1-45E6-8ABC-38862BC01407}" srcId="{AF9C1FF1-5E69-4077-B2EF-AF20AD6B1EF2}" destId="{F1517EED-375E-4E3F-BF7E-9F0F76A201AD}" srcOrd="3" destOrd="0" parTransId="{579D29CD-AE2B-4533-A890-79061C118604}" sibTransId="{7D36AA83-4CAE-4388-9078-B7D4CDC7F3FA}"/>
    <dgm:cxn modelId="{A3845DB6-1D2A-4383-839B-3CCE84E029CD}" type="presOf" srcId="{12D9935D-554B-4D1B-8E2F-2BC3B388936A}" destId="{02301570-E44C-41E8-B3AF-5EBAEBA0106B}" srcOrd="0" destOrd="0" presId="urn:microsoft.com/office/officeart/2005/8/layout/vList2"/>
    <dgm:cxn modelId="{D1A85045-233B-40DD-A1C1-A499316D82F8}" srcId="{AF9C1FF1-5E69-4077-B2EF-AF20AD6B1EF2}" destId="{2E10AAC1-ED7A-410F-9FD2-62A87B0187FF}" srcOrd="1" destOrd="0" parTransId="{6EA51A5D-B2C6-4DD2-980E-213EFC180858}" sibTransId="{8EB6D7ED-1985-43B2-B745-B8E5B691E11E}"/>
    <dgm:cxn modelId="{96AEB47B-D370-46B4-A4C5-2F2BD82C3004}" type="presOf" srcId="{F1517EED-375E-4E3F-BF7E-9F0F76A201AD}" destId="{588D8C76-DF27-4026-A8AD-08D726C75485}" srcOrd="0" destOrd="0" presId="urn:microsoft.com/office/officeart/2005/8/layout/vList2"/>
    <dgm:cxn modelId="{D770EA09-5D81-4C8B-BFA1-3428B04A9615}" type="presOf" srcId="{2E10AAC1-ED7A-410F-9FD2-62A87B0187FF}" destId="{4CAA6332-A7EA-4768-876A-EF8C09395EA7}" srcOrd="0" destOrd="0" presId="urn:microsoft.com/office/officeart/2005/8/layout/vList2"/>
    <dgm:cxn modelId="{FEF08D21-EAEA-44CE-90C3-C55F2B8A0C68}" srcId="{AF9C1FF1-5E69-4077-B2EF-AF20AD6B1EF2}" destId="{12D9935D-554B-4D1B-8E2F-2BC3B388936A}" srcOrd="0" destOrd="0" parTransId="{396EFBD1-B997-4995-B279-61757AE3C4FB}" sibTransId="{EFBA0709-A971-45E9-8481-6E2A0DA05C29}"/>
    <dgm:cxn modelId="{1B6F8FB5-C96C-4D67-B697-8F46922E1B94}" type="presOf" srcId="{AF44DE87-CFBE-45E1-9A6F-0F65A8471A5A}" destId="{BD2FF6B8-E11D-4886-A5B9-521BE721E739}" srcOrd="0" destOrd="0" presId="urn:microsoft.com/office/officeart/2005/8/layout/vList2"/>
    <dgm:cxn modelId="{E5645D81-6DBC-4D45-A7B0-EC2BE03EC5ED}" type="presParOf" srcId="{AB0DA001-494C-4603-9CD6-098AEB0CCDE1}" destId="{02301570-E44C-41E8-B3AF-5EBAEBA0106B}" srcOrd="0" destOrd="0" presId="urn:microsoft.com/office/officeart/2005/8/layout/vList2"/>
    <dgm:cxn modelId="{BEE32B63-43CA-424B-A81A-47D1BC7881EF}" type="presParOf" srcId="{AB0DA001-494C-4603-9CD6-098AEB0CCDE1}" destId="{9ACBB9F7-21AA-4990-B127-5CFFD28F7C66}" srcOrd="1" destOrd="0" presId="urn:microsoft.com/office/officeart/2005/8/layout/vList2"/>
    <dgm:cxn modelId="{74216855-F450-440A-A194-D359627A3BD5}" type="presParOf" srcId="{AB0DA001-494C-4603-9CD6-098AEB0CCDE1}" destId="{4CAA6332-A7EA-4768-876A-EF8C09395EA7}" srcOrd="2" destOrd="0" presId="urn:microsoft.com/office/officeart/2005/8/layout/vList2"/>
    <dgm:cxn modelId="{A5D96188-A7B6-4AAA-B51A-2F7ADBE7F372}" type="presParOf" srcId="{AB0DA001-494C-4603-9CD6-098AEB0CCDE1}" destId="{D038B1D5-9412-4BCC-B01A-5FB9FC296107}" srcOrd="3" destOrd="0" presId="urn:microsoft.com/office/officeart/2005/8/layout/vList2"/>
    <dgm:cxn modelId="{CB8E9F9D-728E-4CE2-90F1-07C0D570117F}" type="presParOf" srcId="{AB0DA001-494C-4603-9CD6-098AEB0CCDE1}" destId="{BD2FF6B8-E11D-4886-A5B9-521BE721E739}" srcOrd="4" destOrd="0" presId="urn:microsoft.com/office/officeart/2005/8/layout/vList2"/>
    <dgm:cxn modelId="{76720FC7-C6F1-45BF-9BF5-76A29FFACF1B}" type="presParOf" srcId="{AB0DA001-494C-4603-9CD6-098AEB0CCDE1}" destId="{BE6C75D8-B32B-4DE5-A752-243C8742C0DC}" srcOrd="5" destOrd="0" presId="urn:microsoft.com/office/officeart/2005/8/layout/vList2"/>
    <dgm:cxn modelId="{3290EBF4-0052-4AEA-835D-6C61EF1CD3C2}" type="presParOf" srcId="{AB0DA001-494C-4603-9CD6-098AEB0CCDE1}" destId="{588D8C76-DF27-4026-A8AD-08D726C75485}" srcOrd="6" destOrd="0" presId="urn:microsoft.com/office/officeart/2005/8/layout/vList2"/>
    <dgm:cxn modelId="{83937D51-B533-43C8-B51E-8BFCF31214F4}" type="presParOf" srcId="{AB0DA001-494C-4603-9CD6-098AEB0CCDE1}" destId="{FE6E62FC-CBCD-41E0-A568-73D3F3EA33B5}" srcOrd="7" destOrd="0" presId="urn:microsoft.com/office/officeart/2005/8/layout/vList2"/>
    <dgm:cxn modelId="{B7102E76-B63B-4FA2-9576-AAD16C50AB90}" type="presParOf" srcId="{AB0DA001-494C-4603-9CD6-098AEB0CCDE1}" destId="{52A55CD5-CDD2-4D1E-861F-C228592B7A6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01570-E44C-41E8-B3AF-5EBAEBA0106B}">
      <dsp:nvSpPr>
        <dsp:cNvPr id="0" name=""/>
        <dsp:cNvSpPr/>
      </dsp:nvSpPr>
      <dsp:spPr>
        <a:xfrm>
          <a:off x="0" y="776805"/>
          <a:ext cx="86868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«Старайся питаться однообразной пищей». </a:t>
          </a:r>
          <a:endParaRPr lang="ru-RU" sz="2600" kern="1200"/>
        </a:p>
      </dsp:txBody>
      <dsp:txXfrm>
        <a:off x="30442" y="807247"/>
        <a:ext cx="8625916" cy="562726"/>
      </dsp:txXfrm>
    </dsp:sp>
    <dsp:sp modelId="{4CAA6332-A7EA-4768-876A-EF8C09395EA7}">
      <dsp:nvSpPr>
        <dsp:cNvPr id="0" name=""/>
        <dsp:cNvSpPr/>
      </dsp:nvSpPr>
      <dsp:spPr>
        <a:xfrm>
          <a:off x="0" y="1475295"/>
          <a:ext cx="86868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«Больше ешь булочек, сладостей». </a:t>
          </a:r>
          <a:endParaRPr lang="ru-RU" sz="2600" kern="1200"/>
        </a:p>
      </dsp:txBody>
      <dsp:txXfrm>
        <a:off x="30442" y="1505737"/>
        <a:ext cx="8625916" cy="562726"/>
      </dsp:txXfrm>
    </dsp:sp>
    <dsp:sp modelId="{BD2FF6B8-E11D-4886-A5B9-521BE721E739}">
      <dsp:nvSpPr>
        <dsp:cNvPr id="0" name=""/>
        <dsp:cNvSpPr/>
      </dsp:nvSpPr>
      <dsp:spPr>
        <a:xfrm>
          <a:off x="0" y="2173785"/>
          <a:ext cx="86868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«Гораздо вреднее овощи и фрукты».</a:t>
          </a:r>
          <a:endParaRPr lang="ru-RU" sz="2600" kern="1200"/>
        </a:p>
      </dsp:txBody>
      <dsp:txXfrm>
        <a:off x="30442" y="2204227"/>
        <a:ext cx="8625916" cy="562726"/>
      </dsp:txXfrm>
    </dsp:sp>
    <dsp:sp modelId="{588D8C76-DF27-4026-A8AD-08D726C75485}">
      <dsp:nvSpPr>
        <dsp:cNvPr id="0" name=""/>
        <dsp:cNvSpPr/>
      </dsp:nvSpPr>
      <dsp:spPr>
        <a:xfrm>
          <a:off x="0" y="2872275"/>
          <a:ext cx="86868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«Утром, никогда не завтракай». </a:t>
          </a:r>
          <a:endParaRPr lang="ru-RU" sz="2600" kern="1200"/>
        </a:p>
      </dsp:txBody>
      <dsp:txXfrm>
        <a:off x="30442" y="2902717"/>
        <a:ext cx="8625916" cy="562726"/>
      </dsp:txXfrm>
    </dsp:sp>
    <dsp:sp modelId="{52A55CD5-CDD2-4D1E-861F-C228592B7A6B}">
      <dsp:nvSpPr>
        <dsp:cNvPr id="0" name=""/>
        <dsp:cNvSpPr/>
      </dsp:nvSpPr>
      <dsp:spPr>
        <a:xfrm>
          <a:off x="0" y="3570765"/>
          <a:ext cx="86868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«Ужинай за две минуты до сна, лучше прямо в постели».</a:t>
          </a:r>
          <a:endParaRPr lang="ru-RU" sz="2600" kern="1200"/>
        </a:p>
      </dsp:txBody>
      <dsp:txXfrm>
        <a:off x="30442" y="3601207"/>
        <a:ext cx="8625916" cy="562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A282B-0163-4025-A71B-9A84BC89E575}" type="datetimeFigureOut">
              <a:rPr lang="ru-RU" smtClean="0"/>
              <a:t>13.12.2014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7497D-DAD4-4624-82EB-C1351BAAD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86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750888"/>
            <a:ext cx="5008563" cy="3757612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.foto.radikal.ru/0703/41/acd76c604d2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5988"/>
            <a:ext cx="2057400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322D6-CF12-4BEF-ADD1-CFF964F0156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56354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C8CDA-7F14-495B-817A-1BB82A0BBE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01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9EBC3-C988-4BBF-AAF3-77FAE1E5C60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6F8AD-4789-4215-8455-C536FA97039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4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3C9E1-259B-4352-87D1-4FEFE70827C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628CA-D0F0-45BF-8708-23E3F6C7117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30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3BB8B-3041-4DF3-8739-38A246E1CA6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59352-1365-40BE-B156-736A2B0027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87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0F8B7-FD3C-4A5E-AAA8-55981B1FA4B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08BDD-1781-46E5-8B10-E56D07354B7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243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0C7E7-9257-4D15-A709-D27E3D988C64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E2F4D-D5FA-4AE4-BAFD-8C76254CB1B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68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3D961-E93E-4047-9CAC-29B41CF1418B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90CAC-EF7C-4FC1-A606-D651BEDAC4E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86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BCF1-2011-48ED-BCC3-75415FC4CC7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0E6CE-C7DC-4092-A1F1-01C0002ED93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388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BA583-0C83-4DD4-B99A-3514A2B48DF5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8C85-8546-423F-8C4F-D7A0F04EE61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823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F60C7-C498-4BE4-98B4-CF3E7AC6B495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125DB-D202-4CAB-86E7-BFCDD1A2E41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78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9669D-34A7-4A80-AE91-D91B473DE3EE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A2E7A-E724-4069-9620-3E651607A2B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43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16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ky.narod.ru/images_big/ramka230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2C544A-8B75-47AB-A553-6B4313D7E99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cs typeface="Arial" pitchFamily="34" charset="0"/>
              </a:rPr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F3BAC7-8A56-4223-A820-5F841E4C6D6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98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eg"/><Relationship Id="rId18" Type="http://schemas.openxmlformats.org/officeDocument/2006/relationships/hyperlink" Target="http://images.google.ru/imgres?imgurl=http://toaster.armshops.com/images/large/20.jpg&amp;imgrefurl=http://toaster.armshops.com/default.php?cPath=5&amp;h=275&amp;w=275&amp;sz=9&amp;tbnid=aDQXxkZfUetrRM:&amp;tbnh=109&amp;tbnw=109&amp;hl=ru&amp;start=14&amp;prev=/images?q=%D0%BA%D0%BE%D0%BA%D0%B0-%D0%BA%D0%BE%D0%BB%D0%B0&amp;svnum=10&amp;hl=ru&amp;lr=" TargetMode="External"/><Relationship Id="rId26" Type="http://schemas.openxmlformats.org/officeDocument/2006/relationships/image" Target="http://images.google.ru/images?q=tbn:yJk6C53PX78z4M:www.pir.ru/images/articles/3216.jpg" TargetMode="External"/><Relationship Id="rId39" Type="http://schemas.openxmlformats.org/officeDocument/2006/relationships/hyperlink" Target="http://images.google.ru/imgres?imgurl=http://www.kedem.ru/photo/saltfishb.jpg&amp;imgrefurl=http://www.kedem.ru/schoolcook/advice/&amp;h=140&amp;w=198&amp;sz=11&amp;tbnid=MSdYAVdlV0hqCM:&amp;tbnh=70&amp;tbnw=99&amp;hl=ru&amp;start=46&amp;prev=/images?q=%D1%80%D1%8B%D0%B1%D0%B0&amp;start=40&amp;svnum=10&amp;hl=ru&amp;lr=&amp;sa=N" TargetMode="External"/><Relationship Id="rId21" Type="http://schemas.openxmlformats.org/officeDocument/2006/relationships/hyperlink" Target="http://images.google.ru/imgres?imgurl=http://www.rolf-spb.ru/images/oleina.jpg&amp;imgrefurl=http://www.rolf-spb.ru/products.html&amp;h=300&amp;w=180&amp;sz=10&amp;tbnid=kkCsDdNTY6-NsM:&amp;tbnh=111&amp;tbnw=66&amp;hl=ru&amp;start=7&amp;prev=/images?q=%D1%80%D0%B0%D1%81%D1%82%D0%B8%D1%82%D0%B5%D0%BB%D1%8C%D0%BD%D0%BE%D0%B5+%D0%BC%D0%B0%D1%81%D0%BB%D0%BE&amp;svnum=10&amp;hl=ru&amp;lr=" TargetMode="External"/><Relationship Id="rId34" Type="http://schemas.openxmlformats.org/officeDocument/2006/relationships/image" Target="../media/image24.jpeg"/><Relationship Id="rId42" Type="http://schemas.openxmlformats.org/officeDocument/2006/relationships/hyperlink" Target="http://images.google.ru/imgres?imgurl=http://novosti.dn.ua/pics/d/db6cfec361c093330cdf2bf242cb2b4e&amp;imgrefurl=http://novosti.dn.ua/details/13302/&amp;h=155&amp;w=220&amp;sz=9&amp;tbnid=EQ7nAHKdQrnFKM:&amp;tbnh=71&amp;tbnw=102&amp;hl=ru&amp;start=31&amp;prev=/images?q=%D0%BC%D1%8F%D1%81%D0%BE&amp;start=20&amp;svnum=10&amp;hl=ru&amp;lr=&amp;sa=N" TargetMode="External"/><Relationship Id="rId47" Type="http://schemas.openxmlformats.org/officeDocument/2006/relationships/image" Target="http://images.google.ru/images?q=tbn:dPZCQjGzdn9yeM:albumn1.info/eggstand.gif" TargetMode="External"/><Relationship Id="rId50" Type="http://schemas.openxmlformats.org/officeDocument/2006/relationships/image" Target="http://images.google.ru/images?q=tbn:YjKHMdSABWE3wM:www.kromvel-abs.com/images/krupa1.jpg" TargetMode="External"/><Relationship Id="rId55" Type="http://schemas.openxmlformats.org/officeDocument/2006/relationships/image" Target="../media/image31.jpeg"/><Relationship Id="rId63" Type="http://schemas.openxmlformats.org/officeDocument/2006/relationships/hyperlink" Target="http://www.rostvorog.ru/files/catalog/tvorog1/002_b.jpg" TargetMode="External"/><Relationship Id="rId68" Type="http://schemas.openxmlformats.org/officeDocument/2006/relationships/image" Target="../media/image36.jpeg"/><Relationship Id="rId76" Type="http://schemas.openxmlformats.org/officeDocument/2006/relationships/image" Target="../media/image40.jpeg"/><Relationship Id="rId7" Type="http://schemas.openxmlformats.org/officeDocument/2006/relationships/image" Target="../media/image15.jpeg"/><Relationship Id="rId71" Type="http://schemas.openxmlformats.org/officeDocument/2006/relationships/hyperlink" Target="http://www.polyvore.com/cgi/img-set/BQcDAAAAAwoDanBnAAAABC5vdXQKFnV2czg2MEJiM2hHcjhzY3YxTjh4RncAAAACaWQKAXgAAAAEc2l6ZQ.jpg" TargetMode="External"/><Relationship Id="rId2" Type="http://schemas.openxmlformats.org/officeDocument/2006/relationships/audio" Target="../media/audio1.wav"/><Relationship Id="rId16" Type="http://schemas.openxmlformats.org/officeDocument/2006/relationships/image" Target="../media/image18.jpeg"/><Relationship Id="rId29" Type="http://schemas.openxmlformats.org/officeDocument/2006/relationships/image" Target="http://images.google.ru/images?q=tbn:TEXo5tc3UcQhUM:www.from-ua.com/images/articles/c130034-1309-4r.gif" TargetMode="External"/><Relationship Id="rId11" Type="http://schemas.openxmlformats.org/officeDocument/2006/relationships/image" Target="http://images.google.ru/images?q=tbn:bq7y5t5VgdfAyM:souz-ua.kvartal-franchise.com/zdor/Fast%2520copy.jpg" TargetMode="External"/><Relationship Id="rId24" Type="http://schemas.openxmlformats.org/officeDocument/2006/relationships/hyperlink" Target="http://images.google.ru/imgres?imgurl=http://www.pir.ru/images/articles/3216.jpg&amp;imgrefurl=http://www.pir.ru/article.asp?ArticleID=3216&amp;h=237&amp;w=200&amp;sz=14&amp;tbnid=yJk6C53PX78z4M:&amp;tbnh=104&amp;tbnw=87&amp;hl=ru&amp;start=1&amp;prev=/images?q=%D1%81%D1%8B%D1%80&amp;svnum=10&amp;hl=ru&amp;lr=" TargetMode="External"/><Relationship Id="rId32" Type="http://schemas.openxmlformats.org/officeDocument/2006/relationships/image" Target="http://images.google.ru/images?q=tbn:mQMXRkLYXD-ToM:www.eda-server.ru/cooking-news/2005/07/img-07-05/05-07-13meat.jpg" TargetMode="External"/><Relationship Id="rId37" Type="http://schemas.openxmlformats.org/officeDocument/2006/relationships/image" Target="../media/image25.jpeg"/><Relationship Id="rId40" Type="http://schemas.openxmlformats.org/officeDocument/2006/relationships/image" Target="../media/image26.jpeg"/><Relationship Id="rId45" Type="http://schemas.openxmlformats.org/officeDocument/2006/relationships/hyperlink" Target="http://images.google.ru/imgres?imgurl=http://albumn1.info/eggstand.gif&amp;imgrefurl=http://albumn1.info/theussrthings.htm&amp;h=304&amp;w=283&amp;sz=21&amp;tbnid=dPZCQjGzdn9yeM:&amp;tbnh=112&amp;tbnw=104&amp;hl=ru&amp;start=1&amp;prev=/images?q=%D1%8F%D0%B9%D1%86%D0%BE&amp;svnum=10&amp;hl=ru&amp;lr=" TargetMode="External"/><Relationship Id="rId53" Type="http://schemas.openxmlformats.org/officeDocument/2006/relationships/image" Target="http://images.google.ru/images?q=tbn:KxomUFAWg4nd1M:www.gift-butik.ru/tort_ubiley/u5_.jpg" TargetMode="External"/><Relationship Id="rId58" Type="http://schemas.openxmlformats.org/officeDocument/2006/relationships/image" Target="../media/image32.jpeg"/><Relationship Id="rId66" Type="http://schemas.openxmlformats.org/officeDocument/2006/relationships/image" Target="../media/image35.jpeg"/><Relationship Id="rId74" Type="http://schemas.openxmlformats.org/officeDocument/2006/relationships/image" Target="../media/image39.jpeg"/><Relationship Id="rId79" Type="http://schemas.openxmlformats.org/officeDocument/2006/relationships/image" Target="../media/image43.png"/><Relationship Id="rId5" Type="http://schemas.openxmlformats.org/officeDocument/2006/relationships/image" Target="http://images.google.ru/images?q=tbn:MWrerENi4tBNdM:www.foods.uz/images/products/thumb-238.jpg" TargetMode="External"/><Relationship Id="rId61" Type="http://schemas.openxmlformats.org/officeDocument/2006/relationships/image" Target="../media/image33.jpeg"/><Relationship Id="rId10" Type="http://schemas.openxmlformats.org/officeDocument/2006/relationships/image" Target="../media/image16.jpeg"/><Relationship Id="rId19" Type="http://schemas.openxmlformats.org/officeDocument/2006/relationships/image" Target="../media/image19.jpeg"/><Relationship Id="rId31" Type="http://schemas.openxmlformats.org/officeDocument/2006/relationships/image" Target="../media/image23.jpeg"/><Relationship Id="rId44" Type="http://schemas.openxmlformats.org/officeDocument/2006/relationships/image" Target="http://images.google.ru/images?q=tbn:EQ7nAHKdQrnFKM:novosti.dn.ua/pics/d/db6cfec361c093330cdf2bf242cb2b4e" TargetMode="External"/><Relationship Id="rId52" Type="http://schemas.openxmlformats.org/officeDocument/2006/relationships/image" Target="../media/image30.jpeg"/><Relationship Id="rId60" Type="http://schemas.openxmlformats.org/officeDocument/2006/relationships/hyperlink" Target="http://images.google.ru/imgres?imgurl=http://www.brdesign.by/portfolio/brand/milk/savprod/mt_smet_24.jpg&amp;imgrefurl=http://www.brdesign.by/portfolio/brand/milk/savprod/milktrad_c.html&amp;h=402&amp;w=366&amp;sz=34&amp;tbnid=rDxmNmcK8iJcIM:&amp;tbnh=120&amp;tbnw=109&amp;hl=ru&amp;start=8&amp;prev=/images?q=%D1%81%D0%BC%D0%B5%D1%82%D0%B0%D0%BD%D0%B0&amp;svnum=10&amp;hl=ru&amp;lr=" TargetMode="External"/><Relationship Id="rId65" Type="http://schemas.openxmlformats.org/officeDocument/2006/relationships/hyperlink" Target="http://s19.radikal.ru/i192/0911/96/165542c78e73.jpg" TargetMode="External"/><Relationship Id="rId73" Type="http://schemas.openxmlformats.org/officeDocument/2006/relationships/hyperlink" Target="http://img1.liveinternet.ru/images/attach/c/0/38/998/38998027_PicsDesktop_net_40.jpg" TargetMode="External"/><Relationship Id="rId78" Type="http://schemas.openxmlformats.org/officeDocument/2006/relationships/image" Target="../media/image42.jpeg"/><Relationship Id="rId4" Type="http://schemas.openxmlformats.org/officeDocument/2006/relationships/image" Target="../media/image14.jpeg"/><Relationship Id="rId9" Type="http://schemas.openxmlformats.org/officeDocument/2006/relationships/hyperlink" Target="http://images.google.ru/imgres?imgurl=http://souz-ua.kvartal-franchise.com/zdor/Fast%20copy.jpg&amp;imgrefurl=http://souz-ua.kvartal-franchise.com/z04.html&amp;h=155&amp;w=198&amp;sz=37&amp;tbnid=bq7y5t5VgdfAyM:&amp;tbnh=77&amp;tbnw=99&amp;hl=ru&amp;start=3&amp;prev=/images?q=%D0%B3%D0%B0%D0%BC%D0%B1%D1%83%D1%80%D0%B3%D0%B5%D1%80&amp;svnum=10&amp;hl=ru&amp;lr=" TargetMode="External"/><Relationship Id="rId14" Type="http://schemas.openxmlformats.org/officeDocument/2006/relationships/image" Target="http://images.google.ru/images?q=tbn:91CxdV4-0jvJIM:www.semenapost.ru/linkpics/2669u.jpg" TargetMode="External"/><Relationship Id="rId22" Type="http://schemas.openxmlformats.org/officeDocument/2006/relationships/image" Target="../media/image20.jpeg"/><Relationship Id="rId27" Type="http://schemas.openxmlformats.org/officeDocument/2006/relationships/hyperlink" Target="http://images.google.ru/imgres?imgurl=http://www.from-ua.com/images/articles/c130034-1309-4r.gif&amp;imgrefurl=http://www.from-ua.com/hotline/432692d6a0fa0/&amp;h=231&amp;w=348&amp;sz=43&amp;tbnid=TEXo5tc3UcQhUM:&amp;tbnh=77&amp;tbnw=116&amp;hl=ru&amp;start=12&amp;prev=/images?q=%D0%BC%D1%8F%D1%81%D0%BE&amp;svnum=10&amp;hl=ru&amp;lr=" TargetMode="External"/><Relationship Id="rId30" Type="http://schemas.openxmlformats.org/officeDocument/2006/relationships/hyperlink" Target="http://images.google.ru/imgres?imgurl=http://www.eda-server.ru/cooking-news/2005/07/img-07-05/05-07-13meat.jpg&amp;imgrefurl=http://www.eda-server.ru/cooking-news/2005/07/2005-07-13c.htm&amp;h=172&amp;w=200&amp;sz=16&amp;tbnid=mQMXRkLYXD-ToM:&amp;tbnh=85&amp;tbnw=99&amp;hl=ru&amp;start=3&amp;prev=/images?q=%D0%BC%D1%8F%D1%81%D0%BE&amp;svnum=10&amp;hl=ru&amp;lr=" TargetMode="External"/><Relationship Id="rId35" Type="http://schemas.openxmlformats.org/officeDocument/2006/relationships/image" Target="http://images.google.ru/images?q=tbn:TDLdZtX6TQoKpM:www.brdesign.by/portfolio/brand/milk/savprod/tbrick_31.jpg" TargetMode="External"/><Relationship Id="rId43" Type="http://schemas.openxmlformats.org/officeDocument/2006/relationships/image" Target="../media/image27.jpeg"/><Relationship Id="rId48" Type="http://schemas.openxmlformats.org/officeDocument/2006/relationships/hyperlink" Target="http://images.google.ru/imgres?imgurl=http://www.kromvel-abs.com/images/krupa1.jpg&amp;imgrefurl=http://www.kromvel-abs.com/?mod=cat&amp;p=2&amp;catid=2&amp;id=3&amp;h=162&amp;w=162&amp;sz=8&amp;tbnid=YjKHMdSABWE3wM:&amp;tbnh=92&amp;tbnw=92&amp;hl=ru&amp;start=47&amp;prev=/images?q=%D0%B3%D1%80%D0%B5%D1%87%D0%BA%D0%B0&amp;start=40&amp;svnum=10&amp;hl=ru&amp;lr=&amp;sa=N" TargetMode="External"/><Relationship Id="rId56" Type="http://schemas.openxmlformats.org/officeDocument/2006/relationships/image" Target="http://images.google.ru/images?q=tbn:sFFlamLHIpeWaM:www.midural.ru/ekexhibition/food/konfi/images/shoko.jpg" TargetMode="External"/><Relationship Id="rId64" Type="http://schemas.openxmlformats.org/officeDocument/2006/relationships/image" Target="../media/image34.jpeg"/><Relationship Id="rId69" Type="http://schemas.openxmlformats.org/officeDocument/2006/relationships/hyperlink" Target="http://fashiony.ru/pic/style/pic/11080/1.jpg" TargetMode="External"/><Relationship Id="rId77" Type="http://schemas.openxmlformats.org/officeDocument/2006/relationships/image" Target="../media/image41.jpeg"/><Relationship Id="rId8" Type="http://schemas.openxmlformats.org/officeDocument/2006/relationships/image" Target="http://images.google.ru/images?q=tbn:hTC9qkzE8KWH-M:http://www.ibaza.ru/pics/1539991.jpg" TargetMode="External"/><Relationship Id="rId51" Type="http://schemas.openxmlformats.org/officeDocument/2006/relationships/hyperlink" Target="http://images.google.ru/imgres?imgurl=http://www.gift-butik.ru/tort_ubiley/u5_.jpg&amp;imgrefurl=http://www.gift-butik.ru/gift.php?kod_groop=tort_ubiley&amp;kod=5064&amp;h=300&amp;w=300&amp;sz=21&amp;tbnid=KxomUFAWg4nd1M:&amp;tbnh=111&amp;tbnw=111&amp;hl=ru&amp;start=14&amp;prev=/images?q=%D1%82%D0%BE%D1%80%D1%82&amp;svnum=10&amp;hl=ru&amp;lr=" TargetMode="External"/><Relationship Id="rId72" Type="http://schemas.openxmlformats.org/officeDocument/2006/relationships/image" Target="../media/image38.jpeg"/><Relationship Id="rId3" Type="http://schemas.openxmlformats.org/officeDocument/2006/relationships/hyperlink" Target="http://images.google.ru/imgres?imgurl=http://www.foods.uz/images/products/thumb-238.jpg&amp;imgrefurl=http://www.foods.uz/products.php?section=110&amp;h=150&amp;w=150&amp;sz=6&amp;tbnid=MWrerENi4tBNdM:&amp;tbnh=90&amp;tbnw=90&amp;hl=ru&amp;start=55&amp;prev=/images?q=%D0%B3%D0%B5%D1%80%D0%BA%D1%83%D0%BB%D0%B5%D1%81&amp;start=40&amp;svnum=10&amp;hl=ru&amp;lr=&amp;sa=N" TargetMode="External"/><Relationship Id="rId12" Type="http://schemas.openxmlformats.org/officeDocument/2006/relationships/hyperlink" Target="http://images.google.ru/imgres?imgurl=http://www.semenapost.ru/linkpics/2669u.jpg&amp;imgrefurl=http://www.semenapost.ru/vcd-2855/catalog.html&amp;h=150&amp;w=150&amp;sz=5&amp;tbnid=91CxdV4-0jvJIM:&amp;tbnh=90&amp;tbnw=90&amp;hl=ru&amp;start=18&amp;prev=/images?q=%D0%BA%D0%B0%D1%80%D1%82%D0%BE%D1%84%D0%B5%D0%BB%D1%8C&amp;svnum=10&amp;hl=ru&amp;lr=" TargetMode="External"/><Relationship Id="rId17" Type="http://schemas.openxmlformats.org/officeDocument/2006/relationships/image" Target="http://images.google.ru/images?q=tbn:GXOiu6lumNKJdM:img.lenta.ru/world/2003/11/26/fries/picture.jpg" TargetMode="External"/><Relationship Id="rId25" Type="http://schemas.openxmlformats.org/officeDocument/2006/relationships/image" Target="../media/image21.jpeg"/><Relationship Id="rId33" Type="http://schemas.openxmlformats.org/officeDocument/2006/relationships/hyperlink" Target="http://images.google.ru/imgres?imgurl=http://www.brdesign.by/portfolio/brand/milk/savprod/tbrick_31.jpg&amp;imgrefurl=http://www.brdesign.by/portfolio/brand/milk/savprod/milktrad.html&amp;h=500&amp;w=296&amp;sz=36&amp;tbnid=TDLdZtX6TQoKpM:&amp;tbnh=127&amp;tbnw=75&amp;hl=ru&amp;start=4&amp;prev=/images?q=%D0%BC%D0%BE%D0%BB%D0%BE%D0%BA%D0%BE&amp;svnum=10&amp;hl=ru&amp;lr=" TargetMode="External"/><Relationship Id="rId38" Type="http://schemas.openxmlformats.org/officeDocument/2006/relationships/image" Target="http://images.google.ru/images?q=tbn:Tai5_ZYfLeJMqM:www.galatur.ru/img_big/tvorm1.jpg" TargetMode="External"/><Relationship Id="rId46" Type="http://schemas.openxmlformats.org/officeDocument/2006/relationships/image" Target="../media/image28.jpeg"/><Relationship Id="rId59" Type="http://schemas.openxmlformats.org/officeDocument/2006/relationships/image" Target="http://images.google.ru/images?q=tbn:j8hDDF6nJ7K20M:creative.allmedia.ru/arc/photo_7834_%257B88292024-3B6E-4ECD-AA04-969D380748E6%257D.gif" TargetMode="External"/><Relationship Id="rId67" Type="http://schemas.openxmlformats.org/officeDocument/2006/relationships/hyperlink" Target="http://f.primamedia.ru/81577.jpg" TargetMode="External"/><Relationship Id="rId20" Type="http://schemas.openxmlformats.org/officeDocument/2006/relationships/image" Target="http://images.google.ru/images?q=tbn:aDQXxkZfUetrRM:toaster.armshops.com/images/large/20.jpg" TargetMode="External"/><Relationship Id="rId41" Type="http://schemas.openxmlformats.org/officeDocument/2006/relationships/image" Target="http://images.google.ru/images?q=tbn:MSdYAVdlV0hqCM:www.kedem.ru/photo/saltfishb.jpg" TargetMode="External"/><Relationship Id="rId54" Type="http://schemas.openxmlformats.org/officeDocument/2006/relationships/hyperlink" Target="http://images.google.ru/imgres?imgurl=http://www.midural.ru/ekexhibition/food/konfi/images/shoko.jpg&amp;imgrefurl=http://www.midural.ru/ekexhibition/food/konfi/default.htm&amp;h=312&amp;w=500&amp;sz=36&amp;tbnid=sFFlamLHIpeWaM:&amp;tbnh=79&amp;tbnw=127&amp;hl=ru&amp;start=4&amp;prev=/images?q=%D0%BA%D0%BE%D0%BD%D1%84%D0%B5%D1%82%D1%8B&amp;svnum=10&amp;hl=ru&amp;lr=" TargetMode="External"/><Relationship Id="rId62" Type="http://schemas.openxmlformats.org/officeDocument/2006/relationships/image" Target="http://images.google.ru/images?q=tbn:rDxmNmcK8iJcIM:www.brdesign.by/portfolio/brand/milk/savprod/mt_smet_24.jpg" TargetMode="External"/><Relationship Id="rId70" Type="http://schemas.openxmlformats.org/officeDocument/2006/relationships/image" Target="../media/image37.jpeg"/><Relationship Id="rId75" Type="http://schemas.openxmlformats.org/officeDocument/2006/relationships/hyperlink" Target="http://gorvesti34.ru/attachments/hleb_00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baza.ru/pics/1539991.jpg" TargetMode="External"/><Relationship Id="rId15" Type="http://schemas.openxmlformats.org/officeDocument/2006/relationships/hyperlink" Target="http://images.google.ru/imgres?imgurl=http://img.lenta.ru/world/2003/11/26/fries/picture.jpg&amp;imgrefurl=http://lenta.ru/world/2003/11/26/fries/&amp;h=245&amp;w=340&amp;sz=20&amp;tbnid=GXOiu6lumNKJdM:&amp;tbnh=82&amp;tbnw=115&amp;hl=ru&amp;start=2&amp;prev=/images?q=%D0%BA%D0%B0%D1%80%D1%82%D0%BE%D1%84%D0%B5%D0%BB%D1%8C&amp;svnum=10&amp;hl=ru&amp;lr=" TargetMode="External"/><Relationship Id="rId23" Type="http://schemas.openxmlformats.org/officeDocument/2006/relationships/image" Target="http://images.google.ru/images?q=tbn:kkCsDdNTY6-NsM:www.rolf-spb.ru/images/oleina.jpg" TargetMode="External"/><Relationship Id="rId28" Type="http://schemas.openxmlformats.org/officeDocument/2006/relationships/image" Target="../media/image22.jpeg"/><Relationship Id="rId36" Type="http://schemas.openxmlformats.org/officeDocument/2006/relationships/hyperlink" Target="http://images.google.ru/imgres?imgurl=http://www.galatur.ru/img_big/tvorm1.jpg&amp;imgrefurl=http://www.galatur.ru/%D0%A2%D0%B2%D0%BE%D1%80%D0%BE%D0%B3-%D1%81%D0%BE-%D1%81%D0%BC%D0%B5%D1%82%D0%B0%D0%BD%D0%BE%D0%B9-.id779.html&amp;h=195&amp;w=250&amp;sz=12&amp;tbnid=Tai5_ZYfLeJMqM:&amp;tbnh=82&amp;tbnw=106&amp;hl=ru&amp;start=4&amp;prev=/images?q=%D1%82%D0%B2%D0%BE%D1%80%D0%BE%D0%B3&amp;svnum=10&amp;hl=ru&amp;lr=" TargetMode="External"/><Relationship Id="rId49" Type="http://schemas.openxmlformats.org/officeDocument/2006/relationships/image" Target="../media/image29.jpeg"/><Relationship Id="rId57" Type="http://schemas.openxmlformats.org/officeDocument/2006/relationships/hyperlink" Target="http://images.google.ru/imgres?imgurl=http://creative.allmedia.ru/arc/photo_7834_%7b88292024-3B6E-4ECD-AA04-969D380748E6%7d.gif&amp;imgrefurl=http://openmarket.ru/newsitem-id-220679.html&amp;h=150&amp;w=150&amp;sz=20&amp;tbnid=j8hDDF6nJ7K20M:&amp;tbnh=90&amp;tbnw=90&amp;hl=ru&amp;start=59&amp;prev=/images?q=%D1%81%D0%BB%D0%B8%D0%B2%D0%BE%D1%87%D0%BD%D0%BE%D0%B5+%D0%BC%D0%B0%D1%81%D0%BB%D0%BE&amp;start=40&amp;svnum=10&amp;hl=ru&amp;lr=&amp;sa=N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612576" y="1052736"/>
            <a:ext cx="8520943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Классный час</a:t>
            </a:r>
            <a:br>
              <a:rPr lang="ru-RU" sz="4000" b="1" cap="all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000" b="1" cap="all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«Секреты здорового питания»</a:t>
            </a:r>
            <a:endParaRPr lang="ru-RU" sz="4000" b="1" cap="all" dirty="0">
              <a:ln w="0">
                <a:solidFill>
                  <a:schemeClr val="tx1">
                    <a:lumMod val="95000"/>
                    <a:lumOff val="5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Содержимое 3" descr="Картинка 6 из 64000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09" y="3050958"/>
            <a:ext cx="4572000" cy="2430270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48602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846312" cy="124360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990000"/>
                </a:solidFill>
                <a:latin typeface="Cambria" pitchFamily="18" charset="0"/>
              </a:rPr>
              <a:t> </a:t>
            </a:r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Ужин</a:t>
            </a:r>
            <a:endParaRPr lang="ru-RU" sz="8800" dirty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52936"/>
            <a:ext cx="2294779" cy="237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5949280"/>
            <a:ext cx="590465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Лучше пить кефир на ночь.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6146" name="Picture 2" descr="http://im4-tub-ru.yandex.net/i?id=384182824-3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24744"/>
            <a:ext cx="3672408" cy="27543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7870" y="1547791"/>
            <a:ext cx="3846951" cy="9541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Пища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должна быть легкой.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Cambria" pitchFamily="18" charset="0"/>
              </a:rPr>
              <a:t>Секрет  третий– «Разнообразие»!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07140"/>
            <a:ext cx="6048672" cy="52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4" name="Picture 14" descr="http://images.google.ru/images?q=tbn:MWrerENi4tBNdM:www.foods.uz/images/products/thumb-238.jpg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lum bright="6000"/>
          </a:blip>
          <a:srcRect/>
          <a:stretch>
            <a:fillRect/>
          </a:stretch>
        </p:blipFill>
        <p:spPr bwMode="auto">
          <a:xfrm>
            <a:off x="2555776" y="4365104"/>
            <a:ext cx="863600" cy="893762"/>
          </a:xfrm>
          <a:prstGeom prst="rect">
            <a:avLst/>
          </a:prstGeom>
          <a:noFill/>
        </p:spPr>
      </p:pic>
      <p:pic>
        <p:nvPicPr>
          <p:cNvPr id="51216" name="Picture 16" descr="http://images.google.ru/images?q=tbn:hTC9qkzE8KWH-M:http://www.ibaza.ru/pics/1539991.jpg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1475663" y="3284985"/>
            <a:ext cx="920751" cy="877888"/>
          </a:xfrm>
          <a:prstGeom prst="rect">
            <a:avLst/>
          </a:prstGeom>
          <a:noFill/>
        </p:spPr>
      </p:pic>
      <p:pic>
        <p:nvPicPr>
          <p:cNvPr id="51211" name="Picture 11" descr="http://images.google.ru/images?q=tbn:bq7y5t5VgdfAyM:souz-ua.kvartal-franchise.com/zdor/Fast%2520copy.jpg">
            <a:hlinkClick r:id="rId9"/>
          </p:cNvPr>
          <p:cNvPicPr>
            <a:picLocks noChangeAspect="1" noChangeArrowheads="1"/>
          </p:cNvPicPr>
          <p:nvPr/>
        </p:nvPicPr>
        <p:blipFill>
          <a:blip r:embed="rId10" r:link="rId11" cstate="print">
            <a:lum bright="12000"/>
          </a:blip>
          <a:srcRect/>
          <a:stretch>
            <a:fillRect/>
          </a:stretch>
        </p:blipFill>
        <p:spPr bwMode="auto">
          <a:xfrm>
            <a:off x="1259641" y="1196758"/>
            <a:ext cx="993775" cy="949325"/>
          </a:xfrm>
          <a:prstGeom prst="rect">
            <a:avLst/>
          </a:prstGeom>
          <a:noFill/>
        </p:spPr>
      </p:pic>
      <p:pic>
        <p:nvPicPr>
          <p:cNvPr id="51204" name="Picture 4" descr="http://images.google.ru/images?q=tbn:91CxdV4-0jvJIM:www.semenapost.ru/linkpics/2669u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r:link="rId14" cstate="print">
            <a:lum bright="12000"/>
          </a:blip>
          <a:srcRect/>
          <a:stretch>
            <a:fillRect/>
          </a:stretch>
        </p:blipFill>
        <p:spPr bwMode="auto">
          <a:xfrm>
            <a:off x="323529" y="2636912"/>
            <a:ext cx="1067091" cy="1512366"/>
          </a:xfrm>
          <a:prstGeom prst="rect">
            <a:avLst/>
          </a:prstGeom>
          <a:noFill/>
        </p:spPr>
      </p:pic>
      <p:pic>
        <p:nvPicPr>
          <p:cNvPr id="51212" name="Picture 12" descr="http://images.google.ru/images?q=tbn:GXOiu6lumNKJdM:img.lenta.ru/world/2003/11/26/fries/picture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r:link="rId17" cstate="print">
            <a:lum bright="12000"/>
          </a:blip>
          <a:srcRect/>
          <a:stretch>
            <a:fillRect/>
          </a:stretch>
        </p:blipFill>
        <p:spPr bwMode="auto">
          <a:xfrm>
            <a:off x="5652120" y="2564904"/>
            <a:ext cx="1413704" cy="1007566"/>
          </a:xfrm>
          <a:prstGeom prst="rect">
            <a:avLst/>
          </a:prstGeom>
          <a:noFill/>
        </p:spPr>
      </p:pic>
      <p:pic>
        <p:nvPicPr>
          <p:cNvPr id="51206" name="Picture 6" descr="http://images.google.ru/images?q=tbn:aDQXxkZfUetrRM:toaster.armshops.com/images/large/20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r:link="rId20" cstate="print"/>
          <a:srcRect/>
          <a:stretch>
            <a:fillRect/>
          </a:stretch>
        </p:blipFill>
        <p:spPr bwMode="auto">
          <a:xfrm>
            <a:off x="1403657" y="2276873"/>
            <a:ext cx="1008063" cy="1008063"/>
          </a:xfrm>
          <a:prstGeom prst="rect">
            <a:avLst/>
          </a:prstGeom>
          <a:noFill/>
        </p:spPr>
      </p:pic>
      <p:pic>
        <p:nvPicPr>
          <p:cNvPr id="51215" name="Picture 15" descr="http://images.google.ru/images?q=tbn:kkCsDdNTY6-NsM:www.rolf-spb.ru/images/oleina.jpg">
            <a:hlinkClick r:id="rId21"/>
          </p:cNvPr>
          <p:cNvPicPr>
            <a:picLocks noChangeAspect="1" noChangeArrowheads="1"/>
          </p:cNvPicPr>
          <p:nvPr/>
        </p:nvPicPr>
        <p:blipFill>
          <a:blip r:embed="rId22" r:link="rId23" cstate="print"/>
          <a:srcRect/>
          <a:stretch>
            <a:fillRect/>
          </a:stretch>
        </p:blipFill>
        <p:spPr bwMode="auto">
          <a:xfrm>
            <a:off x="251520" y="1124744"/>
            <a:ext cx="864096" cy="1454985"/>
          </a:xfrm>
          <a:prstGeom prst="rect">
            <a:avLst/>
          </a:prstGeom>
          <a:noFill/>
        </p:spPr>
      </p:pic>
      <p:pic>
        <p:nvPicPr>
          <p:cNvPr id="51207" name="Picture 7" descr="http://images.google.ru/images?q=tbn:yJk6C53PX78z4M:www.pir.ru/images/articles/3216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r:link="rId26" cstate="print"/>
          <a:srcRect/>
          <a:stretch>
            <a:fillRect/>
          </a:stretch>
        </p:blipFill>
        <p:spPr bwMode="auto">
          <a:xfrm>
            <a:off x="6300201" y="1340768"/>
            <a:ext cx="917575" cy="1096962"/>
          </a:xfrm>
          <a:prstGeom prst="rect">
            <a:avLst/>
          </a:prstGeom>
          <a:noFill/>
        </p:spPr>
      </p:pic>
      <p:pic>
        <p:nvPicPr>
          <p:cNvPr id="51210" name="Picture 10" descr="http://images.google.ru/images?q=tbn:TEXo5tc3UcQhUM:www.from-ua.com/images/articles/c130034-1309-4r.gif">
            <a:hlinkClick r:id="rId27"/>
          </p:cNvPr>
          <p:cNvPicPr>
            <a:picLocks noChangeAspect="1" noChangeArrowheads="1"/>
          </p:cNvPicPr>
          <p:nvPr/>
        </p:nvPicPr>
        <p:blipFill>
          <a:blip r:embed="rId28" r:link="rId29" cstate="print"/>
          <a:srcRect/>
          <a:stretch>
            <a:fillRect/>
          </a:stretch>
        </p:blipFill>
        <p:spPr bwMode="auto">
          <a:xfrm>
            <a:off x="4283968" y="5733262"/>
            <a:ext cx="965200" cy="808037"/>
          </a:xfrm>
          <a:prstGeom prst="rect">
            <a:avLst/>
          </a:prstGeom>
          <a:noFill/>
        </p:spPr>
      </p:pic>
      <p:pic>
        <p:nvPicPr>
          <p:cNvPr id="51205" name="Picture 5" descr="http://images.google.ru/images?q=tbn:mQMXRkLYXD-ToM:www.eda-server.ru/cooking-news/2005/07/img-07-05/05-07-13meat.jpg">
            <a:hlinkClick r:id="rId30"/>
          </p:cNvPr>
          <p:cNvPicPr>
            <a:picLocks noChangeAspect="1" noChangeArrowheads="1"/>
          </p:cNvPicPr>
          <p:nvPr/>
        </p:nvPicPr>
        <p:blipFill>
          <a:blip r:embed="rId31" r:link="rId32" cstate="print"/>
          <a:srcRect/>
          <a:stretch>
            <a:fillRect/>
          </a:stretch>
        </p:blipFill>
        <p:spPr bwMode="auto">
          <a:xfrm>
            <a:off x="5580113" y="4725150"/>
            <a:ext cx="719139" cy="936625"/>
          </a:xfrm>
          <a:prstGeom prst="rect">
            <a:avLst/>
          </a:prstGeom>
          <a:noFill/>
        </p:spPr>
      </p:pic>
      <p:sp>
        <p:nvSpPr>
          <p:cNvPr id="51217" name="Rectangle 17"/>
          <p:cNvSpPr>
            <a:spLocks noChangeArrowheads="1"/>
          </p:cNvSpPr>
          <p:nvPr/>
        </p:nvSpPr>
        <p:spPr bwMode="auto">
          <a:xfrm>
            <a:off x="928695" y="-35770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928695" y="128853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2267753" y="1697395"/>
            <a:ext cx="61747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lang="ru-RU" sz="1100">
              <a:ea typeface="Times New Roman" pitchFamily="18" charset="0"/>
              <a:cs typeface="Arial" pitchFamily="34" charset="0"/>
            </a:endParaRPr>
          </a:p>
          <a:p>
            <a:pPr eaLnBrk="0" hangingPunct="0"/>
            <a:r>
              <a:rPr lang="ru-RU" sz="120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lang="ru-RU" sz="1100">
              <a:ea typeface="Times New Roman" pitchFamily="18" charset="0"/>
              <a:cs typeface="Arial" pitchFamily="34" charset="0"/>
            </a:endParaRPr>
          </a:p>
          <a:p>
            <a:pPr eaLnBrk="0" hangingPunct="0"/>
            <a:endParaRPr lang="ru-RU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1835703" y="234757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pic>
        <p:nvPicPr>
          <p:cNvPr id="51228" name="Picture 28" descr="http://images.google.ru/images?q=tbn:TDLdZtX6TQoKpM:www.brdesign.by/portfolio/brand/milk/savprod/tbrick_31.jpg">
            <a:hlinkClick r:id="rId33"/>
          </p:cNvPr>
          <p:cNvPicPr>
            <a:picLocks noChangeAspect="1" noChangeArrowheads="1"/>
          </p:cNvPicPr>
          <p:nvPr/>
        </p:nvPicPr>
        <p:blipFill>
          <a:blip r:embed="rId34" r:link="rId35" cstate="print">
            <a:lum bright="18000"/>
          </a:blip>
          <a:srcRect/>
          <a:stretch>
            <a:fillRect/>
          </a:stretch>
        </p:blipFill>
        <p:spPr bwMode="auto">
          <a:xfrm>
            <a:off x="4572000" y="4437112"/>
            <a:ext cx="864096" cy="1223402"/>
          </a:xfrm>
          <a:prstGeom prst="rect">
            <a:avLst/>
          </a:prstGeom>
          <a:noFill/>
        </p:spPr>
      </p:pic>
      <p:pic>
        <p:nvPicPr>
          <p:cNvPr id="51227" name="Picture 27" descr="http://images.google.ru/images?q=tbn:Tai5_ZYfLeJMqM:www.galatur.ru/img_big/tvorm1.jpg">
            <a:hlinkClick r:id="rId36"/>
          </p:cNvPr>
          <p:cNvPicPr>
            <a:picLocks noChangeAspect="1" noChangeArrowheads="1"/>
          </p:cNvPicPr>
          <p:nvPr/>
        </p:nvPicPr>
        <p:blipFill>
          <a:blip r:embed="rId37" r:link="rId38" cstate="print"/>
          <a:srcRect/>
          <a:stretch>
            <a:fillRect/>
          </a:stretch>
        </p:blipFill>
        <p:spPr bwMode="auto">
          <a:xfrm>
            <a:off x="1331640" y="4293098"/>
            <a:ext cx="1008112" cy="1099023"/>
          </a:xfrm>
          <a:prstGeom prst="rect">
            <a:avLst/>
          </a:prstGeom>
          <a:noFill/>
        </p:spPr>
      </p:pic>
      <p:pic>
        <p:nvPicPr>
          <p:cNvPr id="51223" name="Picture 23" descr="http://images.google.ru/images?q=tbn:MSdYAVdlV0hqCM:www.kedem.ru/photo/saltfishb.jpg">
            <a:hlinkClick r:id="rId39"/>
          </p:cNvPr>
          <p:cNvPicPr>
            <a:picLocks noChangeAspect="1" noChangeArrowheads="1"/>
          </p:cNvPicPr>
          <p:nvPr/>
        </p:nvPicPr>
        <p:blipFill>
          <a:blip r:embed="rId40" r:link="rId41" cstate="print">
            <a:lum bright="12000"/>
          </a:blip>
          <a:srcRect/>
          <a:stretch>
            <a:fillRect/>
          </a:stretch>
        </p:blipFill>
        <p:spPr bwMode="auto">
          <a:xfrm>
            <a:off x="6444209" y="5733262"/>
            <a:ext cx="792163" cy="792163"/>
          </a:xfrm>
          <a:prstGeom prst="rect">
            <a:avLst/>
          </a:prstGeom>
          <a:noFill/>
        </p:spPr>
      </p:pic>
      <p:pic>
        <p:nvPicPr>
          <p:cNvPr id="51224" name="Picture 24" descr="http://images.google.ru/images?q=tbn:EQ7nAHKdQrnFKM:novosti.dn.ua/pics/d/db6cfec361c093330cdf2bf242cb2b4e">
            <a:hlinkClick r:id="rId42"/>
          </p:cNvPr>
          <p:cNvPicPr>
            <a:picLocks noChangeAspect="1" noChangeArrowheads="1"/>
          </p:cNvPicPr>
          <p:nvPr/>
        </p:nvPicPr>
        <p:blipFill>
          <a:blip r:embed="rId43" r:link="rId44" cstate="print">
            <a:lum bright="12000"/>
          </a:blip>
          <a:srcRect l="3705"/>
          <a:stretch>
            <a:fillRect/>
          </a:stretch>
        </p:blipFill>
        <p:spPr bwMode="auto">
          <a:xfrm>
            <a:off x="1835697" y="5733257"/>
            <a:ext cx="792163" cy="839787"/>
          </a:xfrm>
          <a:prstGeom prst="rect">
            <a:avLst/>
          </a:prstGeom>
          <a:noFill/>
        </p:spPr>
      </p:pic>
      <p:pic>
        <p:nvPicPr>
          <p:cNvPr id="51225" name="Picture 25" descr="http://images.google.ru/images?q=tbn:dPZCQjGzdn9yeM:albumn1.info/eggstand.gif">
            <a:hlinkClick r:id="rId45"/>
          </p:cNvPr>
          <p:cNvPicPr>
            <a:picLocks noChangeAspect="1" noChangeArrowheads="1"/>
          </p:cNvPicPr>
          <p:nvPr/>
        </p:nvPicPr>
        <p:blipFill>
          <a:blip r:embed="rId46" r:link="rId47" cstate="print">
            <a:lum bright="-20000"/>
          </a:blip>
          <a:srcRect/>
          <a:stretch>
            <a:fillRect/>
          </a:stretch>
        </p:blipFill>
        <p:spPr bwMode="auto">
          <a:xfrm>
            <a:off x="251521" y="4293097"/>
            <a:ext cx="865187" cy="1081088"/>
          </a:xfrm>
          <a:prstGeom prst="rect">
            <a:avLst/>
          </a:prstGeom>
          <a:noFill/>
        </p:spPr>
      </p:pic>
      <p:pic>
        <p:nvPicPr>
          <p:cNvPr id="51233" name="Picture 33" descr="http://images.google.ru/images?q=tbn:YjKHMdSABWE3wM:www.kromvel-abs.com/images/krupa1.jpg">
            <a:hlinkClick r:id="rId48"/>
          </p:cNvPr>
          <p:cNvPicPr>
            <a:picLocks noChangeAspect="1" noChangeArrowheads="1"/>
          </p:cNvPicPr>
          <p:nvPr/>
        </p:nvPicPr>
        <p:blipFill>
          <a:blip r:embed="rId49" r:link="rId50" cstate="print"/>
          <a:srcRect/>
          <a:stretch>
            <a:fillRect/>
          </a:stretch>
        </p:blipFill>
        <p:spPr bwMode="auto">
          <a:xfrm>
            <a:off x="3635896" y="4437112"/>
            <a:ext cx="838200" cy="838200"/>
          </a:xfrm>
          <a:prstGeom prst="rect">
            <a:avLst/>
          </a:prstGeom>
          <a:noFill/>
        </p:spPr>
      </p:pic>
      <p:pic>
        <p:nvPicPr>
          <p:cNvPr id="51234" name="Picture 34" descr="http://images.google.ru/images?q=tbn:KxomUFAWg4nd1M:www.gift-butik.ru/tort_ubiley/u5_.jpg">
            <a:hlinkClick r:id="rId51"/>
          </p:cNvPr>
          <p:cNvPicPr>
            <a:picLocks noChangeAspect="1" noChangeArrowheads="1"/>
          </p:cNvPicPr>
          <p:nvPr/>
        </p:nvPicPr>
        <p:blipFill>
          <a:blip r:embed="rId52" r:link="rId53" cstate="print"/>
          <a:srcRect/>
          <a:stretch>
            <a:fillRect/>
          </a:stretch>
        </p:blipFill>
        <p:spPr bwMode="auto">
          <a:xfrm>
            <a:off x="7524328" y="4365105"/>
            <a:ext cx="1248752" cy="1224136"/>
          </a:xfrm>
          <a:prstGeom prst="rect">
            <a:avLst/>
          </a:prstGeom>
          <a:noFill/>
        </p:spPr>
      </p:pic>
      <p:pic>
        <p:nvPicPr>
          <p:cNvPr id="51235" name="Picture 35" descr="http://images.google.ru/images?q=tbn:sFFlamLHIpeWaM:www.midural.ru/ekexhibition/food/konfi/images/shoko.jpg">
            <a:hlinkClick r:id="rId54"/>
          </p:cNvPr>
          <p:cNvPicPr>
            <a:picLocks noChangeAspect="1" noChangeArrowheads="1"/>
          </p:cNvPicPr>
          <p:nvPr/>
        </p:nvPicPr>
        <p:blipFill>
          <a:blip r:embed="rId55" r:link="rId56" cstate="print"/>
          <a:srcRect/>
          <a:stretch>
            <a:fillRect/>
          </a:stretch>
        </p:blipFill>
        <p:spPr bwMode="auto">
          <a:xfrm>
            <a:off x="5508105" y="5805266"/>
            <a:ext cx="792163" cy="752475"/>
          </a:xfrm>
          <a:prstGeom prst="rect">
            <a:avLst/>
          </a:prstGeom>
          <a:noFill/>
        </p:spPr>
      </p:pic>
      <p:pic>
        <p:nvPicPr>
          <p:cNvPr id="51236" name="Picture 36" descr="http://images.google.ru/images?q=tbn:j8hDDF6nJ7K20M:creative.allmedia.ru/arc/photo_7834_%257B88292024-3B6E-4ECD-AA04-969D380748E6%257D.gif">
            <a:hlinkClick r:id="rId57"/>
          </p:cNvPr>
          <p:cNvPicPr>
            <a:picLocks noChangeAspect="1" noChangeArrowheads="1"/>
          </p:cNvPicPr>
          <p:nvPr/>
        </p:nvPicPr>
        <p:blipFill>
          <a:blip r:embed="rId58" r:link="rId59" cstate="print"/>
          <a:srcRect/>
          <a:stretch>
            <a:fillRect/>
          </a:stretch>
        </p:blipFill>
        <p:spPr bwMode="auto">
          <a:xfrm>
            <a:off x="5004048" y="1268761"/>
            <a:ext cx="1152128" cy="1152128"/>
          </a:xfrm>
          <a:prstGeom prst="rect">
            <a:avLst/>
          </a:prstGeom>
          <a:noFill/>
        </p:spPr>
      </p:pic>
      <p:pic>
        <p:nvPicPr>
          <p:cNvPr id="51237" name="Picture 37" descr="http://images.google.ru/images?q=tbn:rDxmNmcK8iJcIM:www.brdesign.by/portfolio/brand/milk/savprod/mt_smet_24.jpg">
            <a:hlinkClick r:id="rId60"/>
          </p:cNvPr>
          <p:cNvPicPr>
            <a:picLocks noChangeAspect="1" noChangeArrowheads="1"/>
          </p:cNvPicPr>
          <p:nvPr/>
        </p:nvPicPr>
        <p:blipFill>
          <a:blip r:embed="rId61" r:link="rId62" cstate="print"/>
          <a:srcRect/>
          <a:stretch>
            <a:fillRect/>
          </a:stretch>
        </p:blipFill>
        <p:spPr bwMode="auto">
          <a:xfrm>
            <a:off x="6516216" y="4797158"/>
            <a:ext cx="863600" cy="792163"/>
          </a:xfrm>
          <a:prstGeom prst="rect">
            <a:avLst/>
          </a:prstGeom>
          <a:noFill/>
        </p:spPr>
      </p:pic>
      <p:sp>
        <p:nvSpPr>
          <p:cNvPr id="51238" name="Rectangle 38"/>
          <p:cNvSpPr>
            <a:spLocks noChangeArrowheads="1"/>
          </p:cNvSpPr>
          <p:nvPr/>
        </p:nvSpPr>
        <p:spPr bwMode="auto">
          <a:xfrm>
            <a:off x="7" y="-1508641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39" name="Rectangle 39"/>
          <p:cNvSpPr>
            <a:spLocks noChangeArrowheads="1"/>
          </p:cNvSpPr>
          <p:nvPr/>
        </p:nvSpPr>
        <p:spPr bwMode="auto">
          <a:xfrm>
            <a:off x="0" y="-1325156"/>
            <a:ext cx="25651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>
                <a:latin typeface="Arial" pitchFamily="34" charset="0"/>
                <a:cs typeface="Times New Roman" pitchFamily="18" charset="0"/>
              </a:rPr>
              <a:t>                                                       </a:t>
            </a:r>
            <a:endParaRPr lang="en-US">
              <a:latin typeface="Arial" pitchFamily="34" charset="0"/>
            </a:endParaRPr>
          </a:p>
        </p:txBody>
      </p:sp>
      <p:pic>
        <p:nvPicPr>
          <p:cNvPr id="34" name="Picture 2" descr="Картинка 5 из 61236">
            <a:hlinkClick r:id="rId63"/>
          </p:cNvPr>
          <p:cNvPicPr>
            <a:picLocks noChangeAspect="1" noChangeArrowheads="1"/>
          </p:cNvPicPr>
          <p:nvPr/>
        </p:nvPicPr>
        <p:blipFill>
          <a:blip r:embed="rId64" cstate="print"/>
          <a:srcRect/>
          <a:stretch>
            <a:fillRect/>
          </a:stretch>
        </p:blipFill>
        <p:spPr bwMode="auto">
          <a:xfrm>
            <a:off x="7308312" y="5733256"/>
            <a:ext cx="1466761" cy="864096"/>
          </a:xfrm>
          <a:prstGeom prst="rect">
            <a:avLst/>
          </a:prstGeom>
          <a:noFill/>
        </p:spPr>
      </p:pic>
      <p:pic>
        <p:nvPicPr>
          <p:cNvPr id="35" name="Picture 4" descr="Картинка 5 из 64000">
            <a:hlinkClick r:id="rId65"/>
          </p:cNvPr>
          <p:cNvPicPr>
            <a:picLocks noChangeAspect="1" noChangeArrowheads="1"/>
          </p:cNvPicPr>
          <p:nvPr/>
        </p:nvPicPr>
        <p:blipFill>
          <a:blip r:embed="rId66" cstate="print"/>
          <a:srcRect/>
          <a:stretch>
            <a:fillRect/>
          </a:stretch>
        </p:blipFill>
        <p:spPr bwMode="auto">
          <a:xfrm>
            <a:off x="7380319" y="1772816"/>
            <a:ext cx="1422551" cy="1067580"/>
          </a:xfrm>
          <a:prstGeom prst="rect">
            <a:avLst/>
          </a:prstGeom>
          <a:noFill/>
        </p:spPr>
      </p:pic>
      <p:pic>
        <p:nvPicPr>
          <p:cNvPr id="36" name="Picture 2" descr="Картинка 2 из 64000">
            <a:hlinkClick r:id="rId67"/>
          </p:cNvPr>
          <p:cNvPicPr>
            <a:picLocks noChangeAspect="1" noChangeArrowheads="1"/>
          </p:cNvPicPr>
          <p:nvPr/>
        </p:nvPicPr>
        <p:blipFill>
          <a:blip r:embed="rId68" cstate="print"/>
          <a:srcRect/>
          <a:stretch>
            <a:fillRect/>
          </a:stretch>
        </p:blipFill>
        <p:spPr bwMode="auto">
          <a:xfrm>
            <a:off x="251520" y="5589240"/>
            <a:ext cx="1499096" cy="1001272"/>
          </a:xfrm>
          <a:prstGeom prst="rect">
            <a:avLst/>
          </a:prstGeom>
          <a:noFill/>
        </p:spPr>
      </p:pic>
      <p:pic>
        <p:nvPicPr>
          <p:cNvPr id="37" name="Picture 2" descr="Картинка 11 из 64000">
            <a:hlinkClick r:id="rId69"/>
          </p:cNvPr>
          <p:cNvPicPr>
            <a:picLocks noChangeAspect="1" noChangeArrowheads="1"/>
          </p:cNvPicPr>
          <p:nvPr/>
        </p:nvPicPr>
        <p:blipFill>
          <a:blip r:embed="rId70" cstate="print"/>
          <a:srcRect/>
          <a:stretch>
            <a:fillRect/>
          </a:stretch>
        </p:blipFill>
        <p:spPr bwMode="auto">
          <a:xfrm>
            <a:off x="6084171" y="3645024"/>
            <a:ext cx="975052" cy="975052"/>
          </a:xfrm>
          <a:prstGeom prst="rect">
            <a:avLst/>
          </a:prstGeom>
          <a:noFill/>
        </p:spPr>
      </p:pic>
      <p:pic>
        <p:nvPicPr>
          <p:cNvPr id="39" name="Picture 2" descr="Картинка 6 из 64000">
            <a:hlinkClick r:id="rId71"/>
          </p:cNvPr>
          <p:cNvPicPr>
            <a:picLocks noChangeAspect="1" noChangeArrowheads="1"/>
          </p:cNvPicPr>
          <p:nvPr/>
        </p:nvPicPr>
        <p:blipFill>
          <a:blip r:embed="rId72" cstate="print"/>
          <a:srcRect/>
          <a:stretch>
            <a:fillRect/>
          </a:stretch>
        </p:blipFill>
        <p:spPr bwMode="auto">
          <a:xfrm>
            <a:off x="4139952" y="2852936"/>
            <a:ext cx="1368152" cy="1368152"/>
          </a:xfrm>
          <a:prstGeom prst="rect">
            <a:avLst/>
          </a:prstGeom>
          <a:noFill/>
        </p:spPr>
      </p:pic>
      <p:pic>
        <p:nvPicPr>
          <p:cNvPr id="40" name="Picture 2" descr="Картинка 6 из 64000">
            <a:hlinkClick r:id="rId73"/>
          </p:cNvPr>
          <p:cNvPicPr>
            <a:picLocks noChangeAspect="1" noChangeArrowheads="1"/>
          </p:cNvPicPr>
          <p:nvPr/>
        </p:nvPicPr>
        <p:blipFill>
          <a:blip r:embed="rId74" cstate="print"/>
          <a:srcRect/>
          <a:stretch>
            <a:fillRect/>
          </a:stretch>
        </p:blipFill>
        <p:spPr bwMode="auto">
          <a:xfrm>
            <a:off x="7164295" y="2996954"/>
            <a:ext cx="1405391" cy="1054701"/>
          </a:xfrm>
          <a:prstGeom prst="rect">
            <a:avLst/>
          </a:prstGeom>
          <a:noFill/>
        </p:spPr>
      </p:pic>
      <p:pic>
        <p:nvPicPr>
          <p:cNvPr id="41" name="Picture 2" descr="Картинка 14 из 64000">
            <a:hlinkClick r:id="rId75"/>
          </p:cNvPr>
          <p:cNvPicPr>
            <a:picLocks noChangeAspect="1" noChangeArrowheads="1"/>
          </p:cNvPicPr>
          <p:nvPr/>
        </p:nvPicPr>
        <p:blipFill>
          <a:blip r:embed="rId76" cstate="print"/>
          <a:srcRect/>
          <a:stretch>
            <a:fillRect/>
          </a:stretch>
        </p:blipFill>
        <p:spPr bwMode="auto">
          <a:xfrm>
            <a:off x="2699792" y="3140968"/>
            <a:ext cx="1224136" cy="895710"/>
          </a:xfrm>
          <a:prstGeom prst="rect">
            <a:avLst/>
          </a:prstGeom>
          <a:noFill/>
        </p:spPr>
      </p:pic>
      <p:pic>
        <p:nvPicPr>
          <p:cNvPr id="38" name="Picture 3" descr="C:\Users\Наташа\Desktop\eда\соня\вредная еда (картинки)Кушн\1195623460.jpg"/>
          <p:cNvPicPr>
            <a:picLocks noChangeAspect="1" noChangeArrowheads="1"/>
          </p:cNvPicPr>
          <p:nvPr/>
        </p:nvPicPr>
        <p:blipFill>
          <a:blip r:embed="rId77" cstate="print"/>
          <a:srcRect/>
          <a:stretch>
            <a:fillRect/>
          </a:stretch>
        </p:blipFill>
        <p:spPr bwMode="auto">
          <a:xfrm>
            <a:off x="2915823" y="5445230"/>
            <a:ext cx="1220623" cy="11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 descr="Самые вредные продукты"/>
          <p:cNvPicPr>
            <a:picLocks noChangeAspect="1" noChangeArrowheads="1"/>
          </p:cNvPicPr>
          <p:nvPr/>
        </p:nvPicPr>
        <p:blipFill>
          <a:blip r:embed="rId78" cstate="print"/>
          <a:srcRect/>
          <a:stretch>
            <a:fillRect/>
          </a:stretch>
        </p:blipFill>
        <p:spPr bwMode="auto">
          <a:xfrm>
            <a:off x="2627787" y="1484785"/>
            <a:ext cx="1296516" cy="969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3" descr="чипс.png"/>
          <p:cNvPicPr>
            <a:picLocks noChangeAspect="1"/>
          </p:cNvPicPr>
          <p:nvPr/>
        </p:nvPicPr>
        <p:blipFill>
          <a:blip r:embed="rId79" cstate="print"/>
          <a:srcRect/>
          <a:stretch>
            <a:fillRect/>
          </a:stretch>
        </p:blipFill>
        <p:spPr>
          <a:xfrm>
            <a:off x="4067944" y="1484784"/>
            <a:ext cx="957456" cy="1296144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92365" y="116636"/>
            <a:ext cx="8710499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Разделите продукты питания на две группы</a:t>
            </a:r>
            <a:endParaRPr lang="ru-RU" sz="36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Cambria" pitchFamily="18" charset="0"/>
              </a:rPr>
              <a:t>Вредные советы</a:t>
            </a:r>
            <a:endParaRPr lang="ru-RU" sz="4000" b="1" i="1" dirty="0">
              <a:latin typeface="Cambr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2606895"/>
              </p:ext>
            </p:extLst>
          </p:nvPr>
        </p:nvGraphicFramePr>
        <p:xfrm>
          <a:off x="251520" y="476672"/>
          <a:ext cx="8686800" cy="4971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"/>
            <a:ext cx="8964488" cy="18700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00"/>
                </a:solidFill>
                <a:latin typeface="Cambria" pitchFamily="18" charset="0"/>
              </a:rPr>
              <a:t>Крепкого здоровья вам и вашим близким!</a:t>
            </a:r>
            <a:r>
              <a:rPr lang="ru-RU" b="1" i="1" dirty="0" smtClean="0">
                <a:latin typeface="Cambria" pitchFamily="18" charset="0"/>
              </a:rPr>
              <a:t/>
            </a:r>
            <a:br>
              <a:rPr lang="ru-RU" b="1" i="1" dirty="0" smtClean="0">
                <a:latin typeface="Cambria" pitchFamily="18" charset="0"/>
              </a:rPr>
            </a:br>
            <a:endParaRPr lang="ru-RU" b="1" i="1" dirty="0">
              <a:latin typeface="Cambria" pitchFamily="18" charset="0"/>
            </a:endParaRPr>
          </a:p>
        </p:txBody>
      </p:sp>
      <p:pic>
        <p:nvPicPr>
          <p:cNvPr id="3" name="Picture 2" descr="http://brand-life.org/wp-content/uploads/2012/08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4680520" cy="3510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733256"/>
            <a:ext cx="8458200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1412778"/>
            <a:ext cx="4572000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«Здоровье – не всё, но всё без здоровья – ничто». </a:t>
            </a:r>
          </a:p>
        </p:txBody>
      </p:sp>
      <p:pic>
        <p:nvPicPr>
          <p:cNvPr id="1026" name="Picture 2" descr="C:\Users\Мама_Папа\Downloads\Sokrates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600400" cy="3834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619672" y="5424905"/>
            <a:ext cx="51480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" y="-171502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184" y="4869160"/>
            <a:ext cx="8725466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Batang" pitchFamily="18" charset="-127"/>
              </a:rPr>
              <a:t>Древнегреческий философ – Сократ. 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+mj-lt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ambria" pitchFamily="18" charset="0"/>
              </a:rPr>
              <a:t> </a:t>
            </a: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  <a:cs typeface="Aharoni" pitchFamily="2" charset="-79"/>
              </a:rPr>
              <a:t>«Секреты здорового питания»</a:t>
            </a:r>
            <a:endParaRPr lang="ru-RU" sz="4000" b="1" i="1" dirty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040" y="4653136"/>
            <a:ext cx="8640960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Это должен знать каждый!</a:t>
            </a:r>
            <a:endParaRPr lang="ru-RU" sz="48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3314" name="Picture 2" descr="http://www.a-f-d.ru/img/korz/produce/big/TuttiFruttiClass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556793"/>
            <a:ext cx="316835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://usiter.com/uploads/20121028/frukti+i+ovoshi+v+korzinah+korzina+fruktov+korzina+s+fruktami+foto+korzina+s+ovoshami+korzini+dlya+hraneniya+ovoshej+kartinka+korzina+s+ovoshami+korzini+pletenie+dlya+ovoshej+korzini+dlya+ovoshej+i+fruktov+ovoshi+i+frukti+eda+93123411752_91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4809" y="1484785"/>
            <a:ext cx="2941527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9959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«Секреты здорового питания»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196758"/>
            <a:ext cx="7344816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Своевременность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95" y="2996956"/>
            <a:ext cx="5904655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Разнообразие</a:t>
            </a:r>
            <a:endParaRPr lang="ru-RU" sz="6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35" y="4725150"/>
            <a:ext cx="5760639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Умеренность</a:t>
            </a:r>
            <a:endParaRPr lang="ru-RU" sz="6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i="1" dirty="0" smtClean="0">
                <a:latin typeface="Cambria" pitchFamily="18" charset="0"/>
              </a:rPr>
              <a:t>Секрет первый «Умеренность»!</a:t>
            </a:r>
            <a:endParaRPr lang="ru-RU" b="1" i="1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9951" y="1196752"/>
            <a:ext cx="45365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C17529">
                    <a:lumMod val="50000"/>
                  </a:srgbClr>
                </a:solidFill>
                <a:latin typeface="Cambria" pitchFamily="18" charset="0"/>
              </a:rPr>
              <a:t>Переедание приводит к ожирению!</a:t>
            </a:r>
            <a:endParaRPr lang="ru-RU" sz="3200" b="1" i="1" dirty="0">
              <a:solidFill>
                <a:srgbClr val="C17529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517232"/>
            <a:ext cx="7668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«Мы едим  для того чтобы жить,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а не живем  для того, чтобы есть»</a:t>
            </a:r>
            <a:endParaRPr lang="ru-RU" sz="4000" b="1" i="1" dirty="0" smtClean="0">
              <a:solidFill>
                <a:srgbClr val="002060"/>
              </a:solidFill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1266" name="Picture 2" descr="http://cs402521.vk.me/v402521852/a34e/aDE5iBgFHl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9"/>
            <a:ext cx="5715000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9"/>
            <a:ext cx="8856984" cy="85010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Cambria" pitchFamily="18" charset="0"/>
              </a:rPr>
              <a:t>Секрет второй</a:t>
            </a:r>
            <a:r>
              <a:rPr lang="ru-RU" sz="4000" b="1" i="1" dirty="0">
                <a:latin typeface="Cambria" pitchFamily="18" charset="0"/>
              </a:rPr>
              <a:t> </a:t>
            </a:r>
            <a:r>
              <a:rPr lang="ru-RU" sz="4000" b="1" i="1" dirty="0" smtClean="0">
                <a:latin typeface="Cambria" pitchFamily="18" charset="0"/>
              </a:rPr>
              <a:t>«Своевременность</a:t>
            </a:r>
            <a:r>
              <a:rPr lang="ru-RU" b="1" i="1" dirty="0" smtClean="0">
                <a:latin typeface="Cambria" pitchFamily="18" charset="0"/>
              </a:rPr>
              <a:t>»!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57" y="1268760"/>
            <a:ext cx="6912767" cy="70788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Режим питания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204864"/>
            <a:ext cx="381642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Завтрак</a:t>
            </a:r>
            <a:endParaRPr lang="ru-RU" sz="5400" b="1" i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299" y="3429000"/>
            <a:ext cx="252028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Обед</a:t>
            </a:r>
            <a:endParaRPr lang="ru-RU" sz="5400" b="1" i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4509120"/>
            <a:ext cx="259228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990000"/>
                </a:solidFill>
                <a:latin typeface="Monotype Corsiva" pitchFamily="66" charset="0"/>
              </a:rPr>
              <a:t>Полдник</a:t>
            </a:r>
            <a:endParaRPr lang="ru-RU" sz="5400" b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61" y="5661248"/>
            <a:ext cx="1758815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990000"/>
                </a:solidFill>
                <a:latin typeface="Monotype Corsiva" pitchFamily="66" charset="0"/>
              </a:rPr>
              <a:t>Ужин</a:t>
            </a:r>
            <a:endParaRPr lang="ru-RU" sz="5400" b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8568"/>
            <a:ext cx="5616624" cy="1368152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Завтрак</a:t>
            </a:r>
            <a:br>
              <a:rPr lang="ru-RU" sz="5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endParaRPr lang="ru-RU" sz="5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83" y="1412776"/>
            <a:ext cx="57699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ambria" pitchFamily="18" charset="0"/>
              </a:rPr>
              <a:t>КАША-РАДОСТЬ НАША!</a:t>
            </a:r>
            <a:endParaRPr lang="ru-RU" sz="4000" i="1" dirty="0">
              <a:solidFill>
                <a:srgbClr val="990000"/>
              </a:solidFill>
              <a:latin typeface="Cambria" pitchFamily="18" charset="0"/>
            </a:endParaRPr>
          </a:p>
        </p:txBody>
      </p:sp>
      <p:pic>
        <p:nvPicPr>
          <p:cNvPr id="5" name="Picture 11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572" y="2492897"/>
            <a:ext cx="4581875" cy="3624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40673"/>
            <a:ext cx="3240360" cy="1512168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Обед</a:t>
            </a:r>
            <a:br>
              <a:rPr lang="ru-RU" sz="6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endParaRPr lang="ru-RU" sz="6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8" y="1196758"/>
            <a:ext cx="31053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990000"/>
                </a:solidFill>
                <a:latin typeface="Cambria" pitchFamily="18" charset="0"/>
              </a:rPr>
              <a:t>АЙ ДА СУП!</a:t>
            </a:r>
            <a:endParaRPr lang="ru-RU" sz="4400" b="1" i="1" dirty="0">
              <a:solidFill>
                <a:srgbClr val="990000"/>
              </a:solidFill>
              <a:latin typeface="Cambria" pitchFamily="18" charset="0"/>
            </a:endParaRPr>
          </a:p>
        </p:txBody>
      </p:sp>
      <p:pic>
        <p:nvPicPr>
          <p:cNvPr id="5" name="Picture 6" descr="рассоль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1560" y="2204864"/>
            <a:ext cx="4343400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9"/>
            <a:ext cx="3816424" cy="158417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Полдник</a:t>
            </a:r>
            <a:br>
              <a:rPr lang="ru-RU" sz="5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endParaRPr lang="ru-RU" sz="54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284" y="1484786"/>
            <a:ext cx="8424936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990000"/>
                </a:solidFill>
                <a:latin typeface="Cambria" pitchFamily="18" charset="0"/>
              </a:rPr>
              <a:t>Молоко – источник бодрости и здоровья</a:t>
            </a:r>
            <a:endParaRPr lang="ru-RU" sz="3600" i="1" dirty="0"/>
          </a:p>
        </p:txBody>
      </p:sp>
      <p:pic>
        <p:nvPicPr>
          <p:cNvPr id="4" name="Picture 9" descr="11540789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2852936"/>
            <a:ext cx="2732067" cy="374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3363</TotalTime>
  <Words>166</Words>
  <Application>Microsoft Office PowerPoint</Application>
  <PresentationFormat>Экран (4:3)</PresentationFormat>
  <Paragraphs>42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1_Office Theme</vt:lpstr>
      <vt:lpstr>Классный час «Секреты здорового питания»</vt:lpstr>
      <vt:lpstr>Презентация PowerPoint</vt:lpstr>
      <vt:lpstr> «Секреты здорового питания»</vt:lpstr>
      <vt:lpstr> «Секреты здорового питания»</vt:lpstr>
      <vt:lpstr> Секрет первый «Умеренность»!</vt:lpstr>
      <vt:lpstr>Секрет второй «Своевременность»!</vt:lpstr>
      <vt:lpstr>Завтрак </vt:lpstr>
      <vt:lpstr>Обед </vt:lpstr>
      <vt:lpstr>Полдник </vt:lpstr>
      <vt:lpstr> Ужин</vt:lpstr>
      <vt:lpstr>Секрет  третий– «Разнообразие»!</vt:lpstr>
      <vt:lpstr>Презентация PowerPoint</vt:lpstr>
      <vt:lpstr>Вредные советы</vt:lpstr>
      <vt:lpstr> Крепкого здоровья вам и вашим близким!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Мама_Папа</dc:creator>
  <cp:lastModifiedBy>MAGNUM</cp:lastModifiedBy>
  <cp:revision>80</cp:revision>
  <cp:lastPrinted>2014-12-14T06:13:59Z</cp:lastPrinted>
  <dcterms:created xsi:type="dcterms:W3CDTF">2013-03-26T16:34:00Z</dcterms:created>
  <dcterms:modified xsi:type="dcterms:W3CDTF">2014-12-14T10:51:24Z</dcterms:modified>
</cp:coreProperties>
</file>